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DCFF"/>
    <a:srgbClr val="E8D9F3"/>
    <a:srgbClr val="61FFA8"/>
    <a:srgbClr val="75DBFF"/>
    <a:srgbClr val="FFC9C9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00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21/02/2020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lvise.altea.149@istruzione.i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405574"/>
              </p:ext>
            </p:extLst>
          </p:nvPr>
        </p:nvGraphicFramePr>
        <p:xfrm>
          <a:off x="61283" y="116632"/>
          <a:ext cx="9082716" cy="6750596"/>
        </p:xfrm>
        <a:graphic>
          <a:graphicData uri="http://schemas.openxmlformats.org/drawingml/2006/table">
            <a:tbl>
              <a:tblPr/>
              <a:tblGrid>
                <a:gridCol w="790450"/>
                <a:gridCol w="2043239"/>
                <a:gridCol w="1655471"/>
                <a:gridCol w="2296778"/>
                <a:gridCol w="2296778"/>
              </a:tblGrid>
              <a:tr h="24017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ATP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CAGLIARI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NUORO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ORISTANO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SASSARI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26711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Infanzia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PORCU</a:t>
                      </a:r>
                      <a:b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Rosa Maria</a:t>
                      </a:r>
                      <a:b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rosamaria.porcu.ca@istruzione.it</a:t>
                      </a:r>
                      <a:b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070-2194208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CARIA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Simona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simona.caria.nu@istruzione.it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0784-234142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UDA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Paola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annapaola.uda.or@istruzione.it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0783-773625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PINNA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Michela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michela.pinna2@istruzione.it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0783-773633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0269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Primaria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PINNA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Marilena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marilena.pinna.ca@istruzione.it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070-2194211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CARIA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Simona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simona.caria.nu@istruzione.it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0784-234142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UDA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Paola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annapaola.uda.or@istruzione.it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0783-773625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LAI</a:t>
                      </a:r>
                      <a:b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Maria Elena</a:t>
                      </a:r>
                      <a:b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mariaelena.lai5@istruzione.it</a:t>
                      </a:r>
                      <a:b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079-224027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05178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SS1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VACCA</a:t>
                      </a:r>
                      <a:b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Maria Bonaria</a:t>
                      </a:r>
                      <a:b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mariabonaria.vacca.ca@istruzione.it</a:t>
                      </a:r>
                      <a:b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pt-BR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070-2194231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ZIDDA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Giuseppe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giuseppe.zidda@istruzione.it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0784-234156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SANNA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Margherita Marcella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margheritamarcella.sanna.or@istruzione.it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0783-773612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LOCCI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Celestino Carlo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celestinocarlo.locci@istruzione.it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079-224038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12632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SS2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ARGIOLAS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Claudia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claudia.argiolas.ca@istruzione.it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070-2194216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ZIDDA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Giuseppe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giuseppe.zidda@istruzione.it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0784-234156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SANNA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Margherita Marcella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margheritamarcella.sanna.or@istruzione.it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0783-773612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MANNONI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Dario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dario.mannoni2@istruzione.it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079-224027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06006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Educatori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PINNA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Marilena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marilena.pinna.ca@istruzione.it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070-2194211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FADDA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Lorena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lorena.fadda@istruzione.it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0784-234165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UDA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Paola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annapaola.uda.or@istruzione.it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0783-773625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PINNA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Michela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michela.pinna2@istruzione.it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0783-3773633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96896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Ata</a:t>
                      </a:r>
                    </a:p>
                  </a:txBody>
                  <a:tcPr marL="5560" marR="5560" marT="5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ALTEA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Alvise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hlinkClick r:id="rId2"/>
                        </a:rPr>
                        <a:t>alvise.altea.149@istruzione.it</a:t>
                      </a:r>
                      <a:endParaRPr lang="it-IT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it-I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0702194248</a:t>
                      </a:r>
                      <a:endParaRPr lang="it-IT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FADDA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Lorena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lorena.fadda@istruzione.it</a:t>
                      </a:r>
                      <a:b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0784-234165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MURA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Tiziana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tiziana.mura.or@istruzione.it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0783-773645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LOCCI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Celestino Carlo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celestinocarlo.locci@istruzione.it</a:t>
                      </a:r>
                      <a:b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079-224038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70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35</Words>
  <Application>Microsoft Office PowerPoint</Application>
  <PresentationFormat>Presentazione su schermo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MIUR</cp:lastModifiedBy>
  <cp:revision>253</cp:revision>
  <dcterms:created xsi:type="dcterms:W3CDTF">2018-03-15T07:39:08Z</dcterms:created>
  <dcterms:modified xsi:type="dcterms:W3CDTF">2020-02-21T08:20:49Z</dcterms:modified>
</cp:coreProperties>
</file>