
<file path=[Content_Types].xml><?xml version="1.0" encoding="utf-8"?>
<Types xmlns="http://schemas.openxmlformats.org/package/2006/content-types">
  <Default Extension="png" ContentType="image/png"/>
  <Default Extension="tmp"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8"/>
  </p:notesMasterIdLst>
  <p:sldIdLst>
    <p:sldId id="279" r:id="rId4"/>
    <p:sldId id="268" r:id="rId5"/>
    <p:sldId id="265" r:id="rId6"/>
    <p:sldId id="269" r:id="rId7"/>
    <p:sldId id="270" r:id="rId8"/>
    <p:sldId id="266" r:id="rId9"/>
    <p:sldId id="260" r:id="rId10"/>
    <p:sldId id="278" r:id="rId11"/>
    <p:sldId id="267" r:id="rId12"/>
    <p:sldId id="271" r:id="rId13"/>
    <p:sldId id="272" r:id="rId14"/>
    <p:sldId id="280" r:id="rId15"/>
    <p:sldId id="263" r:id="rId16"/>
    <p:sldId id="273" r:id="rId17"/>
  </p:sldIdLst>
  <p:sldSz cx="6858000" cy="9144000" type="screen4x3"/>
  <p:notesSz cx="6784975" cy="9906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DCFF"/>
    <a:srgbClr val="E8D9F3"/>
    <a:srgbClr val="61FFA8"/>
    <a:srgbClr val="75DBFF"/>
    <a:srgbClr val="FFC9C9"/>
    <a:srgbClr val="FFDA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2316" y="-138"/>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0156" cy="4953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3249" y="0"/>
            <a:ext cx="2940156" cy="495300"/>
          </a:xfrm>
          <a:prstGeom prst="rect">
            <a:avLst/>
          </a:prstGeom>
        </p:spPr>
        <p:txBody>
          <a:bodyPr vert="horz" lIns="91440" tIns="45720" rIns="91440" bIns="45720" rtlCol="0"/>
          <a:lstStyle>
            <a:lvl1pPr algn="r">
              <a:defRPr sz="1200"/>
            </a:lvl1pPr>
          </a:lstStyle>
          <a:p>
            <a:fld id="{D585015A-70D4-4E4B-8D62-A235DB234E1D}" type="datetimeFigureOut">
              <a:rPr lang="it-IT" smtClean="0"/>
              <a:t>19/02/2020</a:t>
            </a:fld>
            <a:endParaRPr lang="it-IT"/>
          </a:p>
        </p:txBody>
      </p:sp>
      <p:sp>
        <p:nvSpPr>
          <p:cNvPr id="4" name="Segnaposto immagine diapositiva 3"/>
          <p:cNvSpPr>
            <a:spLocks noGrp="1" noRot="1" noChangeAspect="1"/>
          </p:cNvSpPr>
          <p:nvPr>
            <p:ph type="sldImg" idx="2"/>
          </p:nvPr>
        </p:nvSpPr>
        <p:spPr>
          <a:xfrm>
            <a:off x="2000250" y="742950"/>
            <a:ext cx="2784475" cy="371475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8498" y="4705350"/>
            <a:ext cx="5427980" cy="44577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08981"/>
            <a:ext cx="2940156" cy="4953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3249" y="9408981"/>
            <a:ext cx="2940156" cy="495300"/>
          </a:xfrm>
          <a:prstGeom prst="rect">
            <a:avLst/>
          </a:prstGeom>
        </p:spPr>
        <p:txBody>
          <a:bodyPr vert="horz" lIns="91440" tIns="45720" rIns="91440" bIns="45720" rtlCol="0" anchor="b"/>
          <a:lstStyle>
            <a:lvl1pPr algn="r">
              <a:defRPr sz="1200"/>
            </a:lvl1pPr>
          </a:lstStyle>
          <a:p>
            <a:fld id="{E4FD98EE-01B1-403D-B1C3-FBA0070FC36E}" type="slidenum">
              <a:rPr lang="it-IT" smtClean="0"/>
              <a:t>‹N›</a:t>
            </a:fld>
            <a:endParaRPr lang="it-IT"/>
          </a:p>
        </p:txBody>
      </p:sp>
    </p:spTree>
    <p:extLst>
      <p:ext uri="{BB962C8B-B14F-4D97-AF65-F5344CB8AC3E}">
        <p14:creationId xmlns:p14="http://schemas.microsoft.com/office/powerpoint/2010/main" val="1553729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egnaposto immagine diapositiva 1"/>
          <p:cNvSpPr>
            <a:spLocks noGrp="1" noRot="1" noChangeAspect="1"/>
          </p:cNvSpPr>
          <p:nvPr>
            <p:ph type="sldImg"/>
          </p:nvPr>
        </p:nvSpPr>
        <p:spPr>
          <a:xfrm>
            <a:off x="2000250" y="742950"/>
            <a:ext cx="2784475" cy="3714750"/>
          </a:xfrm>
          <a:ln/>
        </p:spPr>
      </p:sp>
      <p:sp>
        <p:nvSpPr>
          <p:cNvPr id="90114" name="Segnaposto note 2"/>
          <p:cNvSpPr>
            <a:spLocks noGrp="1"/>
          </p:cNvSpPr>
          <p:nvPr>
            <p:ph type="body" idx="1"/>
          </p:nvPr>
        </p:nvSpPr>
        <p:spPr>
          <a:noFill/>
          <a:ln/>
        </p:spPr>
        <p:txBody>
          <a:bodyPr/>
          <a:lstStyle/>
          <a:p>
            <a:pPr eaLnBrk="1" hangingPunct="1"/>
            <a:endParaRPr lang="it-IT" smtClean="0"/>
          </a:p>
        </p:txBody>
      </p:sp>
      <p:sp>
        <p:nvSpPr>
          <p:cNvPr id="90115" name="Segnaposto numero diapositiva 7"/>
          <p:cNvSpPr>
            <a:spLocks noGrp="1"/>
          </p:cNvSpPr>
          <p:nvPr>
            <p:ph type="sldNum" sz="quarter" idx="5"/>
          </p:nvPr>
        </p:nvSpPr>
        <p:spPr>
          <a:noFill/>
        </p:spPr>
        <p:txBody>
          <a:bodyPr/>
          <a:lstStyle/>
          <a:p>
            <a:fld id="{10ECA23B-C1BB-42E3-A957-96FE7A6F6905}" type="slidenum">
              <a:rPr lang="it-IT" smtClean="0">
                <a:solidFill>
                  <a:prstClr val="black"/>
                </a:solidFill>
              </a:rPr>
              <a:pPr/>
              <a:t>4</a:t>
            </a:fld>
            <a:endParaRPr lang="it-IT"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514350" y="2840568"/>
            <a:ext cx="5829300" cy="1960033"/>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4972050" y="366185"/>
            <a:ext cx="1543050" cy="780203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342900" y="366185"/>
            <a:ext cx="4514850" cy="780203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514350" y="2840568"/>
            <a:ext cx="5829300" cy="1960033"/>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028700" y="5181600"/>
            <a:ext cx="4800600" cy="23368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6"/>
          <p:cNvSpPr>
            <a:spLocks noGrp="1" noChangeArrowheads="1"/>
          </p:cNvSpPr>
          <p:nvPr>
            <p:ph type="sldNum" sz="quarter" idx="10"/>
          </p:nvPr>
        </p:nvSpPr>
        <p:spPr>
          <a:ln/>
        </p:spPr>
        <p:txBody>
          <a:bodyPr/>
          <a:lstStyle>
            <a:lvl1pPr>
              <a:defRPr/>
            </a:lvl1pPr>
          </a:lstStyle>
          <a:p>
            <a:pPr>
              <a:defRPr/>
            </a:pPr>
            <a:fld id="{E5B2DF80-A371-470F-A831-D6F1A0BE88D4}"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18205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342900" y="2133601"/>
            <a:ext cx="6172200" cy="6034617"/>
          </a:xfrm>
          <a:prstGeom prst="rect">
            <a:avLst/>
          </a:prstGeom>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Rectangle 6"/>
          <p:cNvSpPr>
            <a:spLocks noGrp="1" noChangeArrowheads="1"/>
          </p:cNvSpPr>
          <p:nvPr>
            <p:ph type="sldNum" sz="quarter" idx="10"/>
          </p:nvPr>
        </p:nvSpPr>
        <p:spPr>
          <a:ln/>
        </p:spPr>
        <p:txBody>
          <a:bodyPr/>
          <a:lstStyle>
            <a:lvl1pPr>
              <a:defRPr/>
            </a:lvl1pPr>
          </a:lstStyle>
          <a:p>
            <a:pPr>
              <a:defRPr/>
            </a:pPr>
            <a:fld id="{5DBC7E73-F340-4325-B1A0-683E47A9E429}"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930011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41826" y="5875867"/>
            <a:ext cx="5829300" cy="1816100"/>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541826" y="3875618"/>
            <a:ext cx="5829300" cy="2000249"/>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6"/>
          <p:cNvSpPr>
            <a:spLocks noGrp="1" noChangeArrowheads="1"/>
          </p:cNvSpPr>
          <p:nvPr>
            <p:ph type="sldNum" sz="quarter" idx="10"/>
          </p:nvPr>
        </p:nvSpPr>
        <p:spPr>
          <a:ln/>
        </p:spPr>
        <p:txBody>
          <a:bodyPr/>
          <a:lstStyle>
            <a:lvl1pPr>
              <a:defRPr/>
            </a:lvl1pPr>
          </a:lstStyle>
          <a:p>
            <a:pPr>
              <a:defRPr/>
            </a:pPr>
            <a:fld id="{32D467C2-4D81-4EAA-A99B-E01C98FED119}"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249380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42900" y="2133601"/>
            <a:ext cx="3033346" cy="603461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3481754" y="2133601"/>
            <a:ext cx="3033346" cy="603461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6"/>
          <p:cNvSpPr>
            <a:spLocks noGrp="1" noChangeArrowheads="1"/>
          </p:cNvSpPr>
          <p:nvPr>
            <p:ph type="sldNum" sz="quarter" idx="10"/>
          </p:nvPr>
        </p:nvSpPr>
        <p:spPr>
          <a:ln/>
        </p:spPr>
        <p:txBody>
          <a:bodyPr/>
          <a:lstStyle>
            <a:lvl1pPr>
              <a:defRPr/>
            </a:lvl1pPr>
          </a:lstStyle>
          <a:p>
            <a:pPr>
              <a:defRPr/>
            </a:pPr>
            <a:fld id="{6F84721A-DDE6-47D9-AE87-EECDA186FF0F}"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4501302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342900" y="366184"/>
            <a:ext cx="6172200" cy="1524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342900" y="2046817"/>
            <a:ext cx="3030049" cy="85301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342900" y="2899833"/>
            <a:ext cx="3030049" cy="526838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3483952" y="2046817"/>
            <a:ext cx="3031148" cy="85301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3483952" y="2899833"/>
            <a:ext cx="3031148" cy="526838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6"/>
          <p:cNvSpPr>
            <a:spLocks noGrp="1" noChangeArrowheads="1"/>
          </p:cNvSpPr>
          <p:nvPr>
            <p:ph type="sldNum" sz="quarter" idx="10"/>
          </p:nvPr>
        </p:nvSpPr>
        <p:spPr>
          <a:ln/>
        </p:spPr>
        <p:txBody>
          <a:bodyPr/>
          <a:lstStyle>
            <a:lvl1pPr>
              <a:defRPr/>
            </a:lvl1pPr>
          </a:lstStyle>
          <a:p>
            <a:pPr>
              <a:defRPr/>
            </a:pPr>
            <a:fld id="{41B59564-6153-4AD1-BD27-4ACF62D389B3}"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17060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6"/>
          <p:cNvSpPr>
            <a:spLocks noGrp="1" noChangeArrowheads="1"/>
          </p:cNvSpPr>
          <p:nvPr>
            <p:ph type="sldNum" sz="quarter" idx="10"/>
          </p:nvPr>
        </p:nvSpPr>
        <p:spPr>
          <a:ln/>
        </p:spPr>
        <p:txBody>
          <a:bodyPr/>
          <a:lstStyle>
            <a:lvl1pPr>
              <a:defRPr/>
            </a:lvl1pPr>
          </a:lstStyle>
          <a:p>
            <a:pPr>
              <a:defRPr/>
            </a:pPr>
            <a:fld id="{AD3175B9-C7A4-4460-A69F-AA1B2502EF14}"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519260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4D6F043-543E-467B-830E-A1C89BDADF39}"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559901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342900" y="364067"/>
            <a:ext cx="2256326" cy="154940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2681654" y="364067"/>
            <a:ext cx="3833446" cy="7804151"/>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342900" y="1913467"/>
            <a:ext cx="2256326" cy="625475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6"/>
          <p:cNvSpPr>
            <a:spLocks noGrp="1" noChangeArrowheads="1"/>
          </p:cNvSpPr>
          <p:nvPr>
            <p:ph type="sldNum" sz="quarter" idx="10"/>
          </p:nvPr>
        </p:nvSpPr>
        <p:spPr>
          <a:ln/>
        </p:spPr>
        <p:txBody>
          <a:bodyPr/>
          <a:lstStyle>
            <a:lvl1pPr>
              <a:defRPr/>
            </a:lvl1pPr>
          </a:lstStyle>
          <a:p>
            <a:pPr>
              <a:defRPr/>
            </a:pPr>
            <a:fld id="{B7C431D3-AEF6-42AB-8714-9122E1A21657}"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978334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344124" y="6400800"/>
            <a:ext cx="4114800" cy="755651"/>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344124" y="817033"/>
            <a:ext cx="4114800" cy="5486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344124" y="7156451"/>
            <a:ext cx="4114800" cy="107314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6"/>
          <p:cNvSpPr>
            <a:spLocks noGrp="1" noChangeArrowheads="1"/>
          </p:cNvSpPr>
          <p:nvPr>
            <p:ph type="sldNum" sz="quarter" idx="10"/>
          </p:nvPr>
        </p:nvSpPr>
        <p:spPr>
          <a:ln/>
        </p:spPr>
        <p:txBody>
          <a:bodyPr/>
          <a:lstStyle>
            <a:lvl1pPr>
              <a:defRPr/>
            </a:lvl1pPr>
          </a:lstStyle>
          <a:p>
            <a:pPr>
              <a:defRPr/>
            </a:pPr>
            <a:fld id="{8BA8B815-5064-4B4C-93B7-93B5AF2870FF}"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8766033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342900" y="2133601"/>
            <a:ext cx="6172200" cy="6034617"/>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6"/>
          <p:cNvSpPr>
            <a:spLocks noGrp="1" noChangeArrowheads="1"/>
          </p:cNvSpPr>
          <p:nvPr>
            <p:ph type="sldNum" sz="quarter" idx="10"/>
          </p:nvPr>
        </p:nvSpPr>
        <p:spPr>
          <a:ln/>
        </p:spPr>
        <p:txBody>
          <a:bodyPr/>
          <a:lstStyle>
            <a:lvl1pPr>
              <a:defRPr/>
            </a:lvl1pPr>
          </a:lstStyle>
          <a:p>
            <a:pPr>
              <a:defRPr/>
            </a:pPr>
            <a:fld id="{15112556-7A93-427A-8E8A-5013E4E53211}"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6677828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4972050" y="607484"/>
            <a:ext cx="1543050" cy="756073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342900" y="607484"/>
            <a:ext cx="4523642" cy="756073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6"/>
          <p:cNvSpPr>
            <a:spLocks noGrp="1" noChangeArrowheads="1"/>
          </p:cNvSpPr>
          <p:nvPr>
            <p:ph type="sldNum" sz="quarter" idx="10"/>
          </p:nvPr>
        </p:nvSpPr>
        <p:spPr>
          <a:ln/>
        </p:spPr>
        <p:txBody>
          <a:bodyPr/>
          <a:lstStyle>
            <a:lvl1pPr>
              <a:defRPr/>
            </a:lvl1pPr>
          </a:lstStyle>
          <a:p>
            <a:pPr>
              <a:defRPr/>
            </a:pPr>
            <a:fld id="{A0051AB1-861B-4A87-986E-571DA9A235D2}"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314654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514350" y="2840568"/>
            <a:ext cx="5829300" cy="1960033"/>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dirty="0">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30781641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dirty="0">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21123496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41735" y="5875867"/>
            <a:ext cx="5829300" cy="1816100"/>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dirty="0">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35258106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dirty="0">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12533923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dirty="0">
              <a:solidFill>
                <a:prstClr val="black">
                  <a:tint val="75000"/>
                </a:prstClr>
              </a:solidFill>
            </a:endParaRPr>
          </a:p>
        </p:txBody>
      </p:sp>
      <p:sp>
        <p:nvSpPr>
          <p:cNvPr id="9" name="Segnaposto numero diapositiva 8"/>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32258237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dirty="0">
              <a:solidFill>
                <a:prstClr val="black">
                  <a:tint val="75000"/>
                </a:prstClr>
              </a:solidFill>
            </a:endParaRPr>
          </a:p>
        </p:txBody>
      </p:sp>
      <p:sp>
        <p:nvSpPr>
          <p:cNvPr id="5" name="Segnaposto numero diapositiva 4"/>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19885199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dirty="0">
              <a:solidFill>
                <a:prstClr val="black">
                  <a:tint val="75000"/>
                </a:prstClr>
              </a:solidFill>
            </a:endParaRPr>
          </a:p>
        </p:txBody>
      </p:sp>
      <p:sp>
        <p:nvSpPr>
          <p:cNvPr id="4" name="Segnaposto numero diapositiva 3"/>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1581502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41735" y="5875867"/>
            <a:ext cx="5829300" cy="1816100"/>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342900" y="364067"/>
            <a:ext cx="2256235" cy="154940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dirty="0">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17227256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344216" y="6400800"/>
            <a:ext cx="4114800" cy="755651"/>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dirty="0">
              <a:solidFill>
                <a:prstClr val="black">
                  <a:tint val="75000"/>
                </a:prstClr>
              </a:solidFill>
            </a:endParaRPr>
          </a:p>
        </p:txBody>
      </p:sp>
      <p:sp>
        <p:nvSpPr>
          <p:cNvPr id="7" name="Segnaposto numero diapositiva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27814798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dirty="0">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8806277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4972050" y="366185"/>
            <a:ext cx="1543050" cy="780203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342900" y="366185"/>
            <a:ext cx="4514850" cy="780203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dirty="0">
              <a:solidFill>
                <a:prstClr val="black">
                  <a:tint val="75000"/>
                </a:prstClr>
              </a:solidFill>
            </a:endParaRPr>
          </a:p>
        </p:txBody>
      </p:sp>
      <p:sp>
        <p:nvSpPr>
          <p:cNvPr id="6" name="Segnaposto numero diapositiva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1516478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342900" y="364067"/>
            <a:ext cx="2256235" cy="154940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344216" y="6400800"/>
            <a:ext cx="4114800" cy="755651"/>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t>19/02/2020</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E7A41E1B-4F70-4964-A407-84C68BE8251C}" type="slidenum">
              <a:rPr lang="it-IT" smtClean="0"/>
              <a:t>‹N›</a:t>
            </a:fld>
            <a:endParaRPr lang="it-IT"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t>19/02/2020</a:t>
            </a:fld>
            <a:endParaRPr lang="it-IT" dirty="0"/>
          </a:p>
        </p:txBody>
      </p:sp>
      <p:sp>
        <p:nvSpPr>
          <p:cNvPr id="5" name="Segnaposto piè di pagina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t>‹N›</a:t>
            </a:fld>
            <a:endParaRPr lang="it-IT"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94518" y="302684"/>
            <a:ext cx="6671163" cy="8489949"/>
          </a:xfrm>
          <a:prstGeom prst="rect">
            <a:avLst/>
          </a:prstGeom>
          <a:solidFill>
            <a:srgbClr val="EAEAEA"/>
          </a:solidFill>
          <a:ln w="50800">
            <a:solidFill>
              <a:schemeClr val="folHlink"/>
            </a:solidFill>
            <a:miter lim="800000"/>
            <a:headEnd/>
            <a:tailEnd/>
          </a:ln>
          <a:effectLst/>
        </p:spPr>
        <p:txBody>
          <a:bodyPr wrap="none" anchor="ctr"/>
          <a:lstStyle/>
          <a:p>
            <a:pPr algn="ctr" defTabSz="762000" fontAlgn="base">
              <a:spcBef>
                <a:spcPct val="0"/>
              </a:spcBef>
              <a:spcAft>
                <a:spcPct val="0"/>
              </a:spcAft>
              <a:defRPr/>
            </a:pPr>
            <a:endParaRPr lang="en-US" sz="1400" b="1">
              <a:solidFill>
                <a:srgbClr val="000000"/>
              </a:solidFill>
              <a:latin typeface="Arial" charset="0"/>
            </a:endParaRPr>
          </a:p>
        </p:txBody>
      </p:sp>
      <p:sp>
        <p:nvSpPr>
          <p:cNvPr id="1027" name="Rectangle 3"/>
          <p:cNvSpPr>
            <a:spLocks noGrp="1" noChangeArrowheads="1"/>
          </p:cNvSpPr>
          <p:nvPr>
            <p:ph type="title"/>
          </p:nvPr>
        </p:nvSpPr>
        <p:spPr bwMode="auto">
          <a:xfrm>
            <a:off x="684701" y="607484"/>
            <a:ext cx="5829300" cy="4064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it-IT" smtClean="0"/>
              <a:t>Fare clic per modificare lo stile del titolo dello schema</a:t>
            </a:r>
          </a:p>
        </p:txBody>
      </p:sp>
      <p:sp>
        <p:nvSpPr>
          <p:cNvPr id="1028" name="Rectangle 4"/>
          <p:cNvSpPr>
            <a:spLocks noChangeArrowheads="1"/>
          </p:cNvSpPr>
          <p:nvPr/>
        </p:nvSpPr>
        <p:spPr bwMode="auto">
          <a:xfrm>
            <a:off x="4503860" y="273051"/>
            <a:ext cx="3061736" cy="277641"/>
          </a:xfrm>
          <a:prstGeom prst="rect">
            <a:avLst/>
          </a:prstGeom>
          <a:solidFill>
            <a:schemeClr val="bg1"/>
          </a:solidFill>
          <a:ln w="9525">
            <a:noFill/>
            <a:miter lim="800000"/>
            <a:headEnd/>
            <a:tailEnd/>
          </a:ln>
          <a:effectLst/>
        </p:spPr>
        <p:txBody>
          <a:bodyPr wrap="none" lIns="92075" tIns="46038" rIns="92075" bIns="46038">
            <a:spAutoFit/>
          </a:bodyPr>
          <a:lstStyle/>
          <a:p>
            <a:pPr defTabSz="762000" eaLnBrk="0" fontAlgn="base" hangingPunct="0">
              <a:spcBef>
                <a:spcPct val="0"/>
              </a:spcBef>
              <a:spcAft>
                <a:spcPct val="0"/>
              </a:spcAft>
              <a:defRPr/>
            </a:pPr>
            <a:r>
              <a:rPr lang="it-IT" sz="1200" b="1" i="1">
                <a:solidFill>
                  <a:srgbClr val="969696"/>
                </a:solidFill>
                <a:latin typeface="Arial" charset="0"/>
              </a:rPr>
              <a:t>INPS – Direzione Provinciale di Cagliari</a:t>
            </a:r>
          </a:p>
        </p:txBody>
      </p:sp>
      <p:sp>
        <p:nvSpPr>
          <p:cNvPr id="1029" name="AutoShape 5"/>
          <p:cNvSpPr>
            <a:spLocks noChangeArrowheads="1"/>
          </p:cNvSpPr>
          <p:nvPr/>
        </p:nvSpPr>
        <p:spPr bwMode="auto">
          <a:xfrm>
            <a:off x="6298590" y="8676217"/>
            <a:ext cx="293443" cy="355600"/>
          </a:xfrm>
          <a:prstGeom prst="roundRect">
            <a:avLst>
              <a:gd name="adj" fmla="val 12486"/>
            </a:avLst>
          </a:prstGeom>
          <a:solidFill>
            <a:srgbClr val="EAEAEA"/>
          </a:solidFill>
          <a:ln w="50800">
            <a:solidFill>
              <a:schemeClr val="folHlink"/>
            </a:solidFill>
            <a:round/>
            <a:headEnd/>
            <a:tailEnd/>
          </a:ln>
          <a:effectLst/>
        </p:spPr>
        <p:txBody>
          <a:bodyPr wrap="none" lIns="92075" tIns="46038" rIns="92075" bIns="46038" anchor="ctr"/>
          <a:lstStyle/>
          <a:p>
            <a:pPr defTabSz="381000" eaLnBrk="0" fontAlgn="base" hangingPunct="0">
              <a:spcBef>
                <a:spcPct val="0"/>
              </a:spcBef>
              <a:spcAft>
                <a:spcPct val="0"/>
              </a:spcAft>
              <a:defRPr/>
            </a:pPr>
            <a:r>
              <a:rPr lang="it-IT" sz="1400" b="1">
                <a:solidFill>
                  <a:srgbClr val="969696"/>
                </a:solidFill>
                <a:latin typeface="Arial" charset="0"/>
              </a:rPr>
              <a:t>                </a:t>
            </a:r>
            <a:endParaRPr lang="it-IT" sz="1400" b="1">
              <a:solidFill>
                <a:srgbClr val="000000"/>
              </a:solidFill>
              <a:latin typeface="Arial" charset="0"/>
            </a:endParaRPr>
          </a:p>
        </p:txBody>
      </p:sp>
      <p:sp>
        <p:nvSpPr>
          <p:cNvPr id="1030" name="Rectangle 6"/>
          <p:cNvSpPr>
            <a:spLocks noGrp="1" noChangeArrowheads="1"/>
          </p:cNvSpPr>
          <p:nvPr>
            <p:ph type="sldNum" sz="quarter" idx="4"/>
          </p:nvPr>
        </p:nvSpPr>
        <p:spPr bwMode="auto">
          <a:xfrm>
            <a:off x="6284302" y="8534400"/>
            <a:ext cx="358287" cy="609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b="1"/>
            </a:lvl1pPr>
          </a:lstStyle>
          <a:p>
            <a:pPr fontAlgn="base">
              <a:spcBef>
                <a:spcPct val="0"/>
              </a:spcBef>
              <a:spcAft>
                <a:spcPct val="0"/>
              </a:spcAft>
              <a:defRPr/>
            </a:pPr>
            <a:fld id="{2BB6D947-D9FF-4266-8609-F88166FA2647}" type="slidenum">
              <a:rPr lang="it-IT" sz="1400">
                <a:solidFill>
                  <a:srgbClr val="000000"/>
                </a:solidFill>
                <a:latin typeface="Arial" charset="0"/>
              </a:rPr>
              <a:pPr fontAlgn="base">
                <a:spcBef>
                  <a:spcPct val="0"/>
                </a:spcBef>
                <a:spcAft>
                  <a:spcPct val="0"/>
                </a:spcAft>
                <a:defRPr/>
              </a:pPr>
              <a:t>‹N›</a:t>
            </a:fld>
            <a:endParaRPr lang="it-IT" sz="1400">
              <a:solidFill>
                <a:srgbClr val="000000"/>
              </a:solidFill>
              <a:latin typeface="Arial" charset="0"/>
            </a:endParaRPr>
          </a:p>
        </p:txBody>
      </p:sp>
    </p:spTree>
    <p:extLst>
      <p:ext uri="{BB962C8B-B14F-4D97-AF65-F5344CB8AC3E}">
        <p14:creationId xmlns:p14="http://schemas.microsoft.com/office/powerpoint/2010/main" val="12666133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62000" rtl="0" eaLnBrk="0" fontAlgn="base" hangingPunct="0">
        <a:spcBef>
          <a:spcPct val="0"/>
        </a:spcBef>
        <a:spcAft>
          <a:spcPct val="0"/>
        </a:spcAft>
        <a:defRPr sz="4400" b="1">
          <a:solidFill>
            <a:srgbClr val="FF0000"/>
          </a:solidFill>
          <a:latin typeface="+mj-lt"/>
          <a:ea typeface="+mj-ea"/>
          <a:cs typeface="+mj-cs"/>
        </a:defRPr>
      </a:lvl1pPr>
      <a:lvl2pPr algn="l" defTabSz="762000" rtl="0" eaLnBrk="0" fontAlgn="base" hangingPunct="0">
        <a:spcBef>
          <a:spcPct val="0"/>
        </a:spcBef>
        <a:spcAft>
          <a:spcPct val="0"/>
        </a:spcAft>
        <a:defRPr sz="4400" b="1">
          <a:solidFill>
            <a:srgbClr val="FF0000"/>
          </a:solidFill>
          <a:latin typeface="Arial" charset="0"/>
        </a:defRPr>
      </a:lvl2pPr>
      <a:lvl3pPr algn="l" defTabSz="762000" rtl="0" eaLnBrk="0" fontAlgn="base" hangingPunct="0">
        <a:spcBef>
          <a:spcPct val="0"/>
        </a:spcBef>
        <a:spcAft>
          <a:spcPct val="0"/>
        </a:spcAft>
        <a:defRPr sz="4400" b="1">
          <a:solidFill>
            <a:srgbClr val="FF0000"/>
          </a:solidFill>
          <a:latin typeface="Arial" charset="0"/>
        </a:defRPr>
      </a:lvl3pPr>
      <a:lvl4pPr algn="l" defTabSz="762000" rtl="0" eaLnBrk="0" fontAlgn="base" hangingPunct="0">
        <a:spcBef>
          <a:spcPct val="0"/>
        </a:spcBef>
        <a:spcAft>
          <a:spcPct val="0"/>
        </a:spcAft>
        <a:defRPr sz="4400" b="1">
          <a:solidFill>
            <a:srgbClr val="FF0000"/>
          </a:solidFill>
          <a:latin typeface="Arial" charset="0"/>
        </a:defRPr>
      </a:lvl4pPr>
      <a:lvl5pPr algn="l" defTabSz="762000" rtl="0" eaLnBrk="0" fontAlgn="base" hangingPunct="0">
        <a:spcBef>
          <a:spcPct val="0"/>
        </a:spcBef>
        <a:spcAft>
          <a:spcPct val="0"/>
        </a:spcAft>
        <a:defRPr sz="4400" b="1">
          <a:solidFill>
            <a:srgbClr val="FF0000"/>
          </a:solidFill>
          <a:latin typeface="Arial" charset="0"/>
        </a:defRPr>
      </a:lvl5pPr>
      <a:lvl6pPr marL="457200" algn="l" defTabSz="762000" rtl="0" fontAlgn="base">
        <a:spcBef>
          <a:spcPct val="0"/>
        </a:spcBef>
        <a:spcAft>
          <a:spcPct val="0"/>
        </a:spcAft>
        <a:defRPr b="1">
          <a:solidFill>
            <a:srgbClr val="FF0000"/>
          </a:solidFill>
          <a:latin typeface="Arial" charset="0"/>
        </a:defRPr>
      </a:lvl6pPr>
      <a:lvl7pPr marL="914400" algn="l" defTabSz="762000" rtl="0" fontAlgn="base">
        <a:spcBef>
          <a:spcPct val="0"/>
        </a:spcBef>
        <a:spcAft>
          <a:spcPct val="0"/>
        </a:spcAft>
        <a:defRPr b="1">
          <a:solidFill>
            <a:srgbClr val="FF0000"/>
          </a:solidFill>
          <a:latin typeface="Arial" charset="0"/>
        </a:defRPr>
      </a:lvl7pPr>
      <a:lvl8pPr marL="1371600" algn="l" defTabSz="762000" rtl="0" fontAlgn="base">
        <a:spcBef>
          <a:spcPct val="0"/>
        </a:spcBef>
        <a:spcAft>
          <a:spcPct val="0"/>
        </a:spcAft>
        <a:defRPr b="1">
          <a:solidFill>
            <a:srgbClr val="FF0000"/>
          </a:solidFill>
          <a:latin typeface="Arial" charset="0"/>
        </a:defRPr>
      </a:lvl8pPr>
      <a:lvl9pPr marL="1828800" algn="l" defTabSz="762000" rtl="0" fontAlgn="base">
        <a:spcBef>
          <a:spcPct val="0"/>
        </a:spcBef>
        <a:spcAft>
          <a:spcPct val="0"/>
        </a:spcAft>
        <a:defRPr b="1">
          <a:solidFill>
            <a:srgbClr val="FF0000"/>
          </a:solidFill>
          <a:latin typeface="Arial" charset="0"/>
        </a:defRPr>
      </a:lvl9pPr>
    </p:titleStyle>
    <p:bodyStyle>
      <a:lvl1pPr marL="342900" indent="-342900" algn="l" defTabSz="762000"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defTabSz="762000" rtl="0" eaLnBrk="0" fontAlgn="base" hangingPunct="0">
        <a:spcBef>
          <a:spcPct val="20000"/>
        </a:spcBef>
        <a:spcAft>
          <a:spcPct val="0"/>
        </a:spcAft>
        <a:buChar char="–"/>
        <a:defRPr sz="2800">
          <a:solidFill>
            <a:schemeClr val="tx1"/>
          </a:solidFill>
          <a:latin typeface="+mn-lt"/>
        </a:defRPr>
      </a:lvl2pPr>
      <a:lvl3pPr marL="1143000" indent="-228600" algn="l" defTabSz="762000" rtl="0" eaLnBrk="0" fontAlgn="base" hangingPunct="0">
        <a:spcBef>
          <a:spcPct val="20000"/>
        </a:spcBef>
        <a:spcAft>
          <a:spcPct val="0"/>
        </a:spcAft>
        <a:buChar char="•"/>
        <a:defRPr sz="2400">
          <a:solidFill>
            <a:schemeClr val="tx1"/>
          </a:solidFill>
          <a:latin typeface="+mn-lt"/>
        </a:defRPr>
      </a:lvl3pPr>
      <a:lvl4pPr marL="1600200" indent="-228600" algn="l" defTabSz="762000" rtl="0" eaLnBrk="0" fontAlgn="base" hangingPunct="0">
        <a:spcBef>
          <a:spcPct val="20000"/>
        </a:spcBef>
        <a:spcAft>
          <a:spcPct val="0"/>
        </a:spcAft>
        <a:buChar char="–"/>
        <a:defRPr sz="2000">
          <a:solidFill>
            <a:schemeClr val="tx1"/>
          </a:solidFill>
          <a:latin typeface="+mn-lt"/>
        </a:defRPr>
      </a:lvl4pPr>
      <a:lvl5pPr marL="2057400" indent="-228600" algn="l" defTabSz="762000" rtl="0" eaLnBrk="0" fontAlgn="base" hangingPunct="0">
        <a:spcBef>
          <a:spcPct val="20000"/>
        </a:spcBef>
        <a:spcAft>
          <a:spcPct val="0"/>
        </a:spcAft>
        <a:buChar char="•"/>
        <a:defRPr sz="2000">
          <a:solidFill>
            <a:schemeClr val="tx1"/>
          </a:solidFill>
          <a:latin typeface="+mn-lt"/>
        </a:defRPr>
      </a:lvl5pPr>
      <a:lvl6pPr marL="2514600" indent="-228600" algn="l" defTabSz="762000" rtl="0" fontAlgn="base">
        <a:spcBef>
          <a:spcPct val="20000"/>
        </a:spcBef>
        <a:spcAft>
          <a:spcPct val="0"/>
        </a:spcAft>
        <a:buChar char="•"/>
        <a:defRPr sz="2000">
          <a:solidFill>
            <a:schemeClr val="tx1"/>
          </a:solidFill>
          <a:latin typeface="+mn-lt"/>
        </a:defRPr>
      </a:lvl6pPr>
      <a:lvl7pPr marL="2971800" indent="-228600" algn="l" defTabSz="762000" rtl="0" fontAlgn="base">
        <a:spcBef>
          <a:spcPct val="20000"/>
        </a:spcBef>
        <a:spcAft>
          <a:spcPct val="0"/>
        </a:spcAft>
        <a:buChar char="•"/>
        <a:defRPr sz="2000">
          <a:solidFill>
            <a:schemeClr val="tx1"/>
          </a:solidFill>
          <a:latin typeface="+mn-lt"/>
        </a:defRPr>
      </a:lvl7pPr>
      <a:lvl8pPr marL="3429000" indent="-228600" algn="l" defTabSz="762000" rtl="0" fontAlgn="base">
        <a:spcBef>
          <a:spcPct val="20000"/>
        </a:spcBef>
        <a:spcAft>
          <a:spcPct val="0"/>
        </a:spcAft>
        <a:buChar char="•"/>
        <a:defRPr sz="2000">
          <a:solidFill>
            <a:schemeClr val="tx1"/>
          </a:solidFill>
          <a:latin typeface="+mn-lt"/>
        </a:defRPr>
      </a:lvl8pPr>
      <a:lvl9pPr marL="3886200" indent="-228600" algn="l" defTabSz="762000"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solidFill>
                  <a:prstClr val="black">
                    <a:tint val="75000"/>
                  </a:prstClr>
                </a:solidFill>
              </a:rPr>
              <a:pPr/>
              <a:t>19/02/2020</a:t>
            </a:fld>
            <a:endParaRPr lang="it-IT" dirty="0">
              <a:solidFill>
                <a:prstClr val="black">
                  <a:tint val="75000"/>
                </a:prstClr>
              </a:solidFill>
            </a:endParaRPr>
          </a:p>
        </p:txBody>
      </p:sp>
      <p:sp>
        <p:nvSpPr>
          <p:cNvPr id="5" name="Segnaposto piè di pagina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solidFill>
                <a:prstClr val="black">
                  <a:tint val="75000"/>
                </a:prstClr>
              </a:solidFill>
            </a:endParaRPr>
          </a:p>
        </p:txBody>
      </p:sp>
      <p:sp>
        <p:nvSpPr>
          <p:cNvPr id="6" name="Segnaposto numero diapositiva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solidFill>
                  <a:prstClr val="black">
                    <a:tint val="75000"/>
                  </a:prstClr>
                </a:solidFill>
              </a:rPr>
              <a:pPr/>
              <a:t>‹N›</a:t>
            </a:fld>
            <a:endParaRPr lang="it-IT" dirty="0">
              <a:solidFill>
                <a:prstClr val="black">
                  <a:tint val="75000"/>
                </a:prstClr>
              </a:solidFill>
            </a:endParaRPr>
          </a:p>
        </p:txBody>
      </p:sp>
    </p:spTree>
    <p:extLst>
      <p:ext uri="{BB962C8B-B14F-4D97-AF65-F5344CB8AC3E}">
        <p14:creationId xmlns:p14="http://schemas.microsoft.com/office/powerpoint/2010/main" val="30167993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oleObject" Target="../embeddings/Microsoft_Word_97_-_2003_Document1.doc"/></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3.emf"/><Relationship Id="rId4" Type="http://schemas.openxmlformats.org/officeDocument/2006/relationships/oleObject" Target="../embeddings/Microsoft_Word_97_-_2003_Document2.doc"/></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1.emf"/><Relationship Id="rId9"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
            <a:ext cx="6858000" cy="82758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prstClr val="black"/>
                </a:solidFill>
                <a:latin typeface="Times New Roman" panose="02020603050405020304" pitchFamily="18" charset="0"/>
                <a:cs typeface="Times New Roman" panose="02020603050405020304" pitchFamily="18" charset="0"/>
              </a:rPr>
              <a:t>ORGANICI POSTO COMUNE</a:t>
            </a:r>
          </a:p>
        </p:txBody>
      </p:sp>
      <p:sp>
        <p:nvSpPr>
          <p:cNvPr id="5" name="CasellaDiTesto 4"/>
          <p:cNvSpPr txBox="1"/>
          <p:nvPr/>
        </p:nvSpPr>
        <p:spPr>
          <a:xfrm>
            <a:off x="188640" y="3203848"/>
            <a:ext cx="6669360" cy="830997"/>
          </a:xfrm>
          <a:prstGeom prst="rect">
            <a:avLst/>
          </a:prstGeom>
          <a:noFill/>
        </p:spPr>
        <p:txBody>
          <a:bodyPr wrap="square" rtlCol="0">
            <a:spAutoFit/>
          </a:bodyPr>
          <a:lstStyle/>
          <a:p>
            <a:r>
              <a:rPr lang="it-IT" sz="4800" dirty="0" smtClean="0">
                <a:solidFill>
                  <a:prstClr val="black"/>
                </a:solidFill>
              </a:rPr>
              <a:t>SCUOLA </a:t>
            </a:r>
            <a:r>
              <a:rPr lang="it-IT" sz="4800" dirty="0">
                <a:solidFill>
                  <a:prstClr val="black"/>
                </a:solidFill>
              </a:rPr>
              <a:t>S</a:t>
            </a:r>
            <a:r>
              <a:rPr lang="it-IT" sz="4800" dirty="0" smtClean="0">
                <a:solidFill>
                  <a:prstClr val="black"/>
                </a:solidFill>
              </a:rPr>
              <a:t>ECONDARIA 2°</a:t>
            </a:r>
            <a:endParaRPr lang="it-IT" sz="4800" dirty="0">
              <a:solidFill>
                <a:prstClr val="black"/>
              </a:solidFill>
            </a:endParaRPr>
          </a:p>
        </p:txBody>
      </p:sp>
      <p:pic>
        <p:nvPicPr>
          <p:cNvPr id="7" name="Picture 2"/>
          <p:cNvPicPr>
            <a:picLocks noChangeAspect="1" noChangeArrowheads="1"/>
          </p:cNvPicPr>
          <p:nvPr/>
        </p:nvPicPr>
        <p:blipFill>
          <a:blip r:embed="rId2"/>
          <a:srcRect/>
          <a:stretch>
            <a:fillRect/>
          </a:stretch>
        </p:blipFill>
        <p:spPr bwMode="auto">
          <a:xfrm>
            <a:off x="1548885" y="5445224"/>
            <a:ext cx="3450742" cy="1575048"/>
          </a:xfrm>
          <a:prstGeom prst="rect">
            <a:avLst/>
          </a:prstGeom>
          <a:noFill/>
          <a:ln w="38100">
            <a:noFill/>
            <a:miter lim="800000"/>
            <a:headEnd/>
            <a:tailEnd/>
          </a:ln>
        </p:spPr>
      </p:pic>
    </p:spTree>
    <p:extLst>
      <p:ext uri="{BB962C8B-B14F-4D97-AF65-F5344CB8AC3E}">
        <p14:creationId xmlns:p14="http://schemas.microsoft.com/office/powerpoint/2010/main" val="7280334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3752" y="683568"/>
            <a:ext cx="6858000" cy="84604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it-IT" dirty="0" smtClean="0">
                <a:solidFill>
                  <a:schemeClr val="tx1"/>
                </a:solidFill>
                <a:latin typeface="Times New Roman" panose="02020603050405020304" pitchFamily="18" charset="0"/>
                <a:cs typeface="Times New Roman" panose="02020603050405020304" pitchFamily="18" charset="0"/>
              </a:rPr>
              <a:t>Circolare </a:t>
            </a:r>
            <a:r>
              <a:rPr lang="it-IT" dirty="0" err="1" smtClean="0">
                <a:solidFill>
                  <a:schemeClr val="tx1"/>
                </a:solidFill>
                <a:latin typeface="Times New Roman" panose="02020603050405020304" pitchFamily="18" charset="0"/>
                <a:cs typeface="Times New Roman" panose="02020603050405020304" pitchFamily="18" charset="0"/>
              </a:rPr>
              <a:t>a.s.</a:t>
            </a:r>
            <a:r>
              <a:rPr lang="it-IT" dirty="0" smtClean="0">
                <a:solidFill>
                  <a:schemeClr val="tx1"/>
                </a:solidFill>
                <a:latin typeface="Times New Roman" panose="02020603050405020304" pitchFamily="18" charset="0"/>
                <a:cs typeface="Times New Roman" panose="02020603050405020304" pitchFamily="18" charset="0"/>
              </a:rPr>
              <a:t> 2019/20 </a:t>
            </a:r>
            <a:r>
              <a:rPr lang="it-IT" b="1" u="sng" dirty="0" smtClean="0">
                <a:solidFill>
                  <a:schemeClr val="tx1"/>
                </a:solidFill>
                <a:latin typeface="Times New Roman" panose="02020603050405020304" pitchFamily="18" charset="0"/>
                <a:cs typeface="Times New Roman" panose="02020603050405020304" pitchFamily="18" charset="0"/>
              </a:rPr>
              <a:t>Liceo musicale e sportivo</a:t>
            </a:r>
            <a:r>
              <a:rPr lang="it-IT" dirty="0" smtClean="0">
                <a:solidFill>
                  <a:schemeClr val="tx1"/>
                </a:solidFill>
                <a:latin typeface="Times New Roman" panose="02020603050405020304" pitchFamily="18" charset="0"/>
                <a:cs typeface="Times New Roman" panose="02020603050405020304" pitchFamily="18" charset="0"/>
              </a:rPr>
              <a:t>: 1 sezione per provincia. Le ulteriori possono essere autorizzate dagli USR in base alle risorse di organico</a:t>
            </a:r>
          </a:p>
          <a:p>
            <a:pPr marL="285750" indent="-285750">
              <a:buFont typeface="Wingdings" panose="05000000000000000000" pitchFamily="2" charset="2"/>
              <a:buChar char="Ø"/>
            </a:pPr>
            <a:r>
              <a:rPr lang="it-IT" b="1" u="sng" dirty="0" smtClean="0">
                <a:solidFill>
                  <a:schemeClr val="tx1"/>
                </a:solidFill>
                <a:latin typeface="Times New Roman" panose="02020603050405020304" pitchFamily="18" charset="0"/>
                <a:cs typeface="Times New Roman" panose="02020603050405020304" pitchFamily="18" charset="0"/>
              </a:rPr>
              <a:t>Ufficio </a:t>
            </a:r>
            <a:r>
              <a:rPr lang="it-IT" b="1" u="sng" dirty="0">
                <a:solidFill>
                  <a:schemeClr val="tx1"/>
                </a:solidFill>
                <a:latin typeface="Times New Roman" panose="02020603050405020304" pitchFamily="18" charset="0"/>
                <a:cs typeface="Times New Roman" panose="02020603050405020304" pitchFamily="18" charset="0"/>
              </a:rPr>
              <a:t>Tecnico </a:t>
            </a:r>
            <a:r>
              <a:rPr lang="it-IT" dirty="0" smtClean="0">
                <a:solidFill>
                  <a:schemeClr val="tx1"/>
                </a:solidFill>
                <a:latin typeface="Times New Roman" panose="02020603050405020304" pitchFamily="18" charset="0"/>
                <a:cs typeface="Times New Roman" panose="02020603050405020304" pitchFamily="18" charset="0"/>
              </a:rPr>
              <a:t>Circolare 2019/20: Relativamente </a:t>
            </a:r>
            <a:r>
              <a:rPr lang="it-IT" dirty="0">
                <a:solidFill>
                  <a:schemeClr val="tx1"/>
                </a:solidFill>
                <a:latin typeface="Times New Roman" panose="02020603050405020304" pitchFamily="18" charset="0"/>
                <a:cs typeface="Times New Roman" panose="02020603050405020304" pitchFamily="18" charset="0"/>
              </a:rPr>
              <a:t>all'Ufficio tecnico, l'art. 8, comma 4, del regolamento relativo all'istruzione tecnica e l'art. 8, comma 7, del regolamento relativo all'istruzione </a:t>
            </a:r>
            <a:r>
              <a:rPr lang="it-IT" dirty="0" smtClean="0">
                <a:solidFill>
                  <a:schemeClr val="tx1"/>
                </a:solidFill>
                <a:latin typeface="Times New Roman" panose="02020603050405020304" pitchFamily="18" charset="0"/>
                <a:cs typeface="Times New Roman" panose="02020603050405020304" pitchFamily="18" charset="0"/>
              </a:rPr>
              <a:t>professionale, stabiliscono </a:t>
            </a:r>
            <a:r>
              <a:rPr lang="it-IT" dirty="0">
                <a:solidFill>
                  <a:schemeClr val="tx1"/>
                </a:solidFill>
                <a:latin typeface="Times New Roman" panose="02020603050405020304" pitchFamily="18" charset="0"/>
                <a:cs typeface="Times New Roman" panose="02020603050405020304" pitchFamily="18" charset="0"/>
              </a:rPr>
              <a:t>che i posti dell'Ufficio tecnico sono coperti prioritariamente con personale titolare nell'istituzione scolastica. Tuttavia, qualora le risorse di organico assegnate per l'anno scolastico </a:t>
            </a:r>
            <a:r>
              <a:rPr lang="it-IT" dirty="0" smtClean="0">
                <a:solidFill>
                  <a:schemeClr val="tx1"/>
                </a:solidFill>
                <a:latin typeface="Times New Roman" panose="02020603050405020304" pitchFamily="18" charset="0"/>
                <a:cs typeface="Times New Roman" panose="02020603050405020304" pitchFamily="18" charset="0"/>
              </a:rPr>
              <a:t>2019/2020  </a:t>
            </a:r>
            <a:r>
              <a:rPr lang="it-IT" dirty="0">
                <a:solidFill>
                  <a:schemeClr val="tx1"/>
                </a:solidFill>
                <a:latin typeface="Times New Roman" panose="02020603050405020304" pitchFamily="18" charset="0"/>
                <a:cs typeface="Times New Roman" panose="02020603050405020304" pitchFamily="18" charset="0"/>
              </a:rPr>
              <a:t>lo consentano, è possibile istituire </a:t>
            </a:r>
            <a:r>
              <a:rPr lang="it-IT" u="sng" dirty="0">
                <a:solidFill>
                  <a:schemeClr val="tx1"/>
                </a:solidFill>
                <a:latin typeface="Times New Roman" panose="02020603050405020304" pitchFamily="18" charset="0"/>
                <a:cs typeface="Times New Roman" panose="02020603050405020304" pitchFamily="18" charset="0"/>
              </a:rPr>
              <a:t>l'Ufficio tecnico, alle condizioni stabilite dai Regolamenti n. 87 e 88/2010</a:t>
            </a:r>
            <a:r>
              <a:rPr lang="it-IT" dirty="0">
                <a:solidFill>
                  <a:schemeClr val="tx1"/>
                </a:solidFill>
                <a:latin typeface="Times New Roman" panose="02020603050405020304" pitchFamily="18" charset="0"/>
                <a:cs typeface="Times New Roman" panose="02020603050405020304" pitchFamily="18" charset="0"/>
              </a:rPr>
              <a:t>, già in </a:t>
            </a:r>
            <a:r>
              <a:rPr lang="it-IT" u="sng" dirty="0">
                <a:solidFill>
                  <a:schemeClr val="tx1"/>
                </a:solidFill>
                <a:latin typeface="Times New Roman" panose="02020603050405020304" pitchFamily="18" charset="0"/>
                <a:cs typeface="Times New Roman" panose="02020603050405020304" pitchFamily="18" charset="0"/>
              </a:rPr>
              <a:t>organico di diritto, </a:t>
            </a:r>
            <a:r>
              <a:rPr lang="it-IT" dirty="0">
                <a:solidFill>
                  <a:schemeClr val="tx1"/>
                </a:solidFill>
                <a:latin typeface="Times New Roman" panose="02020603050405020304" pitchFamily="18" charset="0"/>
                <a:cs typeface="Times New Roman" panose="02020603050405020304" pitchFamily="18" charset="0"/>
              </a:rPr>
              <a:t>precisando che può essere attivato </a:t>
            </a:r>
            <a:r>
              <a:rPr lang="it-IT" u="sng" dirty="0">
                <a:solidFill>
                  <a:schemeClr val="tx1"/>
                </a:solidFill>
                <a:latin typeface="Times New Roman" panose="02020603050405020304" pitchFamily="18" charset="0"/>
                <a:cs typeface="Times New Roman" panose="02020603050405020304" pitchFamily="18" charset="0"/>
              </a:rPr>
              <a:t>un solo Ufficio tecnico </a:t>
            </a:r>
            <a:r>
              <a:rPr lang="it-IT" dirty="0">
                <a:solidFill>
                  <a:schemeClr val="tx1"/>
                </a:solidFill>
                <a:latin typeface="Times New Roman" panose="02020603050405020304" pitchFamily="18" charset="0"/>
                <a:cs typeface="Times New Roman" panose="02020603050405020304" pitchFamily="18" charset="0"/>
              </a:rPr>
              <a:t>per ogni istituzione scolastica, compresi gli istituti superiori costituiti da istituti di ordine diverso e che la scelta della classe di concorso cui assegnare l'Ufficio tecnico deve essere prioritariamente finalizzata alla riduzione dell' esubero nella scuola e in subordine nella provincia. La richiesta di istituzione va inoltrata con le consuete modalità previste per l'attivazione dei nuovi indirizzi.” Non occorre delibera Regione Sardegna. E’ sufficiente richiesta scuola (inserimento in od effettuato da Roma (Conte – Andaloro, vedi scheda</a:t>
            </a:r>
            <a:r>
              <a:rPr lang="it-IT" dirty="0" smtClean="0">
                <a:solidFill>
                  <a:schemeClr val="tx1"/>
                </a:solidFill>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Ø"/>
            </a:pPr>
            <a:r>
              <a:rPr lang="it-IT" dirty="0" smtClean="0">
                <a:solidFill>
                  <a:schemeClr val="tx1"/>
                </a:solidFill>
                <a:latin typeface="Times New Roman" panose="02020603050405020304" pitchFamily="18" charset="0"/>
                <a:cs typeface="Times New Roman" panose="02020603050405020304" pitchFamily="18" charset="0"/>
              </a:rPr>
              <a:t>Adulti</a:t>
            </a:r>
            <a:r>
              <a:rPr lang="it-IT" dirty="0">
                <a:solidFill>
                  <a:schemeClr val="tx1"/>
                </a:solidFill>
                <a:latin typeface="Times New Roman" panose="02020603050405020304" pitchFamily="18" charset="0"/>
                <a:cs typeface="Times New Roman" panose="02020603050405020304" pitchFamily="18" charset="0"/>
              </a:rPr>
              <a:t>: La circolare Ministeriale sugli </a:t>
            </a:r>
            <a:r>
              <a:rPr lang="it-IT" dirty="0" smtClean="0">
                <a:solidFill>
                  <a:schemeClr val="tx1"/>
                </a:solidFill>
                <a:latin typeface="Times New Roman" panose="02020603050405020304" pitchFamily="18" charset="0"/>
                <a:cs typeface="Times New Roman" panose="02020603050405020304" pitchFamily="18" charset="0"/>
              </a:rPr>
              <a:t>Organici 2019/20, </a:t>
            </a:r>
            <a:r>
              <a:rPr lang="it-IT" dirty="0">
                <a:solidFill>
                  <a:schemeClr val="tx1"/>
                </a:solidFill>
                <a:latin typeface="Times New Roman" panose="02020603050405020304" pitchFamily="18" charset="0"/>
                <a:cs typeface="Times New Roman" panose="02020603050405020304" pitchFamily="18" charset="0"/>
              </a:rPr>
              <a:t>recita”…per quanto </a:t>
            </a:r>
            <a:r>
              <a:rPr lang="it-IT" b="1" u="sng" dirty="0">
                <a:solidFill>
                  <a:schemeClr val="tx1"/>
                </a:solidFill>
                <a:latin typeface="Times New Roman" panose="02020603050405020304" pitchFamily="18" charset="0"/>
                <a:cs typeface="Times New Roman" panose="02020603050405020304" pitchFamily="18" charset="0"/>
              </a:rPr>
              <a:t>riguarda i percorsi </a:t>
            </a:r>
            <a:r>
              <a:rPr lang="it-IT" b="1" u="sng" dirty="0" smtClean="0">
                <a:solidFill>
                  <a:schemeClr val="tx1"/>
                </a:solidFill>
                <a:latin typeface="Times New Roman" panose="02020603050405020304" pitchFamily="18" charset="0"/>
                <a:cs typeface="Times New Roman" panose="02020603050405020304" pitchFamily="18" charset="0"/>
              </a:rPr>
              <a:t>per adulti di </a:t>
            </a:r>
            <a:r>
              <a:rPr lang="it-IT" b="1" u="sng" dirty="0">
                <a:solidFill>
                  <a:schemeClr val="tx1"/>
                </a:solidFill>
                <a:latin typeface="Times New Roman" panose="02020603050405020304" pitchFamily="18" charset="0"/>
                <a:cs typeface="Times New Roman" panose="02020603050405020304" pitchFamily="18" charset="0"/>
              </a:rPr>
              <a:t>secondo livello (ex-corsi serali),</a:t>
            </a:r>
            <a:r>
              <a:rPr lang="it-IT" dirty="0">
                <a:solidFill>
                  <a:schemeClr val="tx1"/>
                </a:solidFill>
                <a:latin typeface="Times New Roman" panose="02020603050405020304" pitchFamily="18" charset="0"/>
                <a:cs typeface="Times New Roman" panose="02020603050405020304" pitchFamily="18" charset="0"/>
              </a:rPr>
              <a:t> che rimangono incardinati presso gli istituti di secondo grado</a:t>
            </a:r>
            <a:r>
              <a:rPr lang="it-IT" dirty="0" smtClean="0">
                <a:solidFill>
                  <a:schemeClr val="tx1"/>
                </a:solidFill>
                <a:latin typeface="Times New Roman" panose="02020603050405020304" pitchFamily="18" charset="0"/>
                <a:cs typeface="Times New Roman" panose="02020603050405020304" pitchFamily="18" charset="0"/>
              </a:rPr>
              <a:t>…”.</a:t>
            </a:r>
            <a:endParaRPr lang="it-IT"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0" y="1"/>
            <a:ext cx="6858000" cy="68356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CRITERI QUALITATIVI</a:t>
            </a:r>
          </a:p>
        </p:txBody>
      </p:sp>
    </p:spTree>
    <p:extLst>
      <p:ext uri="{BB962C8B-B14F-4D97-AF65-F5344CB8AC3E}">
        <p14:creationId xmlns:p14="http://schemas.microsoft.com/office/powerpoint/2010/main" val="15695706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3752" y="683568"/>
            <a:ext cx="6858000" cy="84604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it-IT" dirty="0" smtClean="0">
                <a:solidFill>
                  <a:schemeClr val="tx1"/>
                </a:solidFill>
                <a:latin typeface="Times New Roman" panose="02020603050405020304" pitchFamily="18" charset="0"/>
                <a:cs typeface="Times New Roman" panose="02020603050405020304" pitchFamily="18" charset="0"/>
              </a:rPr>
              <a:t>Circolare </a:t>
            </a:r>
            <a:r>
              <a:rPr lang="it-IT" dirty="0" err="1" smtClean="0">
                <a:solidFill>
                  <a:schemeClr val="tx1"/>
                </a:solidFill>
                <a:latin typeface="Times New Roman" panose="02020603050405020304" pitchFamily="18" charset="0"/>
                <a:cs typeface="Times New Roman" panose="02020603050405020304" pitchFamily="18" charset="0"/>
              </a:rPr>
              <a:t>a.s.</a:t>
            </a:r>
            <a:r>
              <a:rPr lang="it-IT" dirty="0" smtClean="0">
                <a:solidFill>
                  <a:schemeClr val="tx1"/>
                </a:solidFill>
                <a:latin typeface="Times New Roman" panose="02020603050405020304" pitchFamily="18" charset="0"/>
                <a:cs typeface="Times New Roman" panose="02020603050405020304" pitchFamily="18" charset="0"/>
              </a:rPr>
              <a:t> 2019/20 </a:t>
            </a:r>
            <a:r>
              <a:rPr lang="it-IT" b="1" u="sng" dirty="0" smtClean="0">
                <a:solidFill>
                  <a:schemeClr val="tx1"/>
                </a:solidFill>
                <a:latin typeface="Times New Roman" panose="02020603050405020304" pitchFamily="18" charset="0"/>
                <a:cs typeface="Times New Roman" panose="02020603050405020304" pitchFamily="18" charset="0"/>
              </a:rPr>
              <a:t>Liceo musicale e sportivo</a:t>
            </a:r>
            <a:r>
              <a:rPr lang="it-IT" dirty="0" smtClean="0">
                <a:solidFill>
                  <a:schemeClr val="tx1"/>
                </a:solidFill>
                <a:latin typeface="Times New Roman" panose="02020603050405020304" pitchFamily="18" charset="0"/>
                <a:cs typeface="Times New Roman" panose="02020603050405020304" pitchFamily="18" charset="0"/>
              </a:rPr>
              <a:t>: 1 sezione per provincia. Le ulteriori possono essere autorizzate dagli USR in base alle risorse di organico</a:t>
            </a:r>
          </a:p>
          <a:p>
            <a:pPr marL="285750" indent="-285750">
              <a:buFont typeface="Wingdings" panose="05000000000000000000" pitchFamily="2" charset="2"/>
              <a:buChar char="Ø"/>
            </a:pPr>
            <a:r>
              <a:rPr lang="it-IT" b="1" u="sng" dirty="0" smtClean="0">
                <a:solidFill>
                  <a:schemeClr val="tx1"/>
                </a:solidFill>
                <a:latin typeface="Times New Roman" panose="02020603050405020304" pitchFamily="18" charset="0"/>
                <a:cs typeface="Times New Roman" panose="02020603050405020304" pitchFamily="18" charset="0"/>
              </a:rPr>
              <a:t>Ufficio </a:t>
            </a:r>
            <a:r>
              <a:rPr lang="it-IT" b="1" u="sng" dirty="0">
                <a:solidFill>
                  <a:schemeClr val="tx1"/>
                </a:solidFill>
                <a:latin typeface="Times New Roman" panose="02020603050405020304" pitchFamily="18" charset="0"/>
                <a:cs typeface="Times New Roman" panose="02020603050405020304" pitchFamily="18" charset="0"/>
              </a:rPr>
              <a:t>Tecnico </a:t>
            </a:r>
            <a:r>
              <a:rPr lang="it-IT" dirty="0" smtClean="0">
                <a:solidFill>
                  <a:schemeClr val="tx1"/>
                </a:solidFill>
                <a:latin typeface="Times New Roman" panose="02020603050405020304" pitchFamily="18" charset="0"/>
                <a:cs typeface="Times New Roman" panose="02020603050405020304" pitchFamily="18" charset="0"/>
              </a:rPr>
              <a:t>Circolare 2019/20: Relativamente </a:t>
            </a:r>
            <a:r>
              <a:rPr lang="it-IT" dirty="0">
                <a:solidFill>
                  <a:schemeClr val="tx1"/>
                </a:solidFill>
                <a:latin typeface="Times New Roman" panose="02020603050405020304" pitchFamily="18" charset="0"/>
                <a:cs typeface="Times New Roman" panose="02020603050405020304" pitchFamily="18" charset="0"/>
              </a:rPr>
              <a:t>all'Ufficio tecnico, l'art. 8, comma 4, del regolamento relativo all'istruzione tecnica e l'art. 8, comma 7, del regolamento relativo all'istruzione </a:t>
            </a:r>
            <a:r>
              <a:rPr lang="it-IT" dirty="0" smtClean="0">
                <a:solidFill>
                  <a:schemeClr val="tx1"/>
                </a:solidFill>
                <a:latin typeface="Times New Roman" panose="02020603050405020304" pitchFamily="18" charset="0"/>
                <a:cs typeface="Times New Roman" panose="02020603050405020304" pitchFamily="18" charset="0"/>
              </a:rPr>
              <a:t>professionale, stabiliscono </a:t>
            </a:r>
            <a:r>
              <a:rPr lang="it-IT" dirty="0">
                <a:solidFill>
                  <a:schemeClr val="tx1"/>
                </a:solidFill>
                <a:latin typeface="Times New Roman" panose="02020603050405020304" pitchFamily="18" charset="0"/>
                <a:cs typeface="Times New Roman" panose="02020603050405020304" pitchFamily="18" charset="0"/>
              </a:rPr>
              <a:t>che i posti dell'Ufficio tecnico sono coperti prioritariamente con personale titolare nell'istituzione scolastica. Tuttavia, qualora le risorse di organico assegnate per l'anno scolastico </a:t>
            </a:r>
            <a:r>
              <a:rPr lang="it-IT" dirty="0" smtClean="0">
                <a:solidFill>
                  <a:schemeClr val="tx1"/>
                </a:solidFill>
                <a:latin typeface="Times New Roman" panose="02020603050405020304" pitchFamily="18" charset="0"/>
                <a:cs typeface="Times New Roman" panose="02020603050405020304" pitchFamily="18" charset="0"/>
              </a:rPr>
              <a:t>2019/2020  </a:t>
            </a:r>
            <a:r>
              <a:rPr lang="it-IT" dirty="0">
                <a:solidFill>
                  <a:schemeClr val="tx1"/>
                </a:solidFill>
                <a:latin typeface="Times New Roman" panose="02020603050405020304" pitchFamily="18" charset="0"/>
                <a:cs typeface="Times New Roman" panose="02020603050405020304" pitchFamily="18" charset="0"/>
              </a:rPr>
              <a:t>lo consentano, è possibile istituire l'Ufficio tecnico, alle condizioni stabilite dai Regolamenti n. 87 e 88/2010, già in organico di diritto, precisando che può essere attivato un solo Ufficio tecnico per ogni istituzione scolastica, compresi gli istituti superiori costituiti da istituti di ordine diverso e che la scelta della classe di concorso cui assegnare l'Ufficio tecnico deve essere prioritariamente finalizzata alla riduzione dell' esubero nella scuola e in subordine nella provincia. La richiesta di istituzione va inoltrata con le consuete modalità previste per l'attivazione dei nuovi indirizzi.” Non occorre delibera Regione Sardegna. E’ sufficiente richiesta scuola (inserimento in od effettuato da Roma (Conte – Andaloro, vedi scheda</a:t>
            </a:r>
            <a:r>
              <a:rPr lang="it-IT" dirty="0" smtClean="0">
                <a:solidFill>
                  <a:schemeClr val="tx1"/>
                </a:solidFill>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Ø"/>
            </a:pPr>
            <a:r>
              <a:rPr lang="it-IT" dirty="0" smtClean="0">
                <a:solidFill>
                  <a:schemeClr val="tx1"/>
                </a:solidFill>
                <a:latin typeface="Times New Roman" panose="02020603050405020304" pitchFamily="18" charset="0"/>
                <a:cs typeface="Times New Roman" panose="02020603050405020304" pitchFamily="18" charset="0"/>
              </a:rPr>
              <a:t>Adulti</a:t>
            </a:r>
            <a:r>
              <a:rPr lang="it-IT" dirty="0">
                <a:solidFill>
                  <a:schemeClr val="tx1"/>
                </a:solidFill>
                <a:latin typeface="Times New Roman" panose="02020603050405020304" pitchFamily="18" charset="0"/>
                <a:cs typeface="Times New Roman" panose="02020603050405020304" pitchFamily="18" charset="0"/>
              </a:rPr>
              <a:t>: La circolare Ministeriale sugli </a:t>
            </a:r>
            <a:r>
              <a:rPr lang="it-IT" dirty="0" smtClean="0">
                <a:solidFill>
                  <a:schemeClr val="tx1"/>
                </a:solidFill>
                <a:latin typeface="Times New Roman" panose="02020603050405020304" pitchFamily="18" charset="0"/>
                <a:cs typeface="Times New Roman" panose="02020603050405020304" pitchFamily="18" charset="0"/>
              </a:rPr>
              <a:t>Organici 2019/20, </a:t>
            </a:r>
            <a:r>
              <a:rPr lang="it-IT" dirty="0">
                <a:solidFill>
                  <a:schemeClr val="tx1"/>
                </a:solidFill>
                <a:latin typeface="Times New Roman" panose="02020603050405020304" pitchFamily="18" charset="0"/>
                <a:cs typeface="Times New Roman" panose="02020603050405020304" pitchFamily="18" charset="0"/>
              </a:rPr>
              <a:t>recita”…per quanto </a:t>
            </a:r>
            <a:r>
              <a:rPr lang="it-IT" b="1" u="sng" dirty="0">
                <a:solidFill>
                  <a:schemeClr val="tx1"/>
                </a:solidFill>
                <a:latin typeface="Times New Roman" panose="02020603050405020304" pitchFamily="18" charset="0"/>
                <a:cs typeface="Times New Roman" panose="02020603050405020304" pitchFamily="18" charset="0"/>
              </a:rPr>
              <a:t>riguarda i percorsi </a:t>
            </a:r>
            <a:r>
              <a:rPr lang="it-IT" b="1" u="sng" dirty="0" smtClean="0">
                <a:solidFill>
                  <a:schemeClr val="tx1"/>
                </a:solidFill>
                <a:latin typeface="Times New Roman" panose="02020603050405020304" pitchFamily="18" charset="0"/>
                <a:cs typeface="Times New Roman" panose="02020603050405020304" pitchFamily="18" charset="0"/>
              </a:rPr>
              <a:t>per adulti di </a:t>
            </a:r>
            <a:r>
              <a:rPr lang="it-IT" b="1" u="sng" dirty="0">
                <a:solidFill>
                  <a:schemeClr val="tx1"/>
                </a:solidFill>
                <a:latin typeface="Times New Roman" panose="02020603050405020304" pitchFamily="18" charset="0"/>
                <a:cs typeface="Times New Roman" panose="02020603050405020304" pitchFamily="18" charset="0"/>
              </a:rPr>
              <a:t>secondo livello (ex-corsi serali),</a:t>
            </a:r>
            <a:r>
              <a:rPr lang="it-IT" dirty="0">
                <a:solidFill>
                  <a:schemeClr val="tx1"/>
                </a:solidFill>
                <a:latin typeface="Times New Roman" panose="02020603050405020304" pitchFamily="18" charset="0"/>
                <a:cs typeface="Times New Roman" panose="02020603050405020304" pitchFamily="18" charset="0"/>
              </a:rPr>
              <a:t> che rimangono incardinati presso gli istituti di secondo grado</a:t>
            </a:r>
            <a:r>
              <a:rPr lang="it-IT" dirty="0" smtClean="0">
                <a:solidFill>
                  <a:schemeClr val="tx1"/>
                </a:solidFill>
                <a:latin typeface="Times New Roman" panose="02020603050405020304" pitchFamily="18" charset="0"/>
                <a:cs typeface="Times New Roman" panose="02020603050405020304" pitchFamily="18" charset="0"/>
              </a:rPr>
              <a:t>…”.</a:t>
            </a:r>
            <a:endParaRPr lang="it-IT"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0" y="1"/>
            <a:ext cx="6858000" cy="68356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POLITICHE</a:t>
            </a:r>
          </a:p>
        </p:txBody>
      </p:sp>
      <p:sp>
        <p:nvSpPr>
          <p:cNvPr id="5" name="CasellaDiTesto 1"/>
          <p:cNvSpPr txBox="1"/>
          <p:nvPr/>
        </p:nvSpPr>
        <p:spPr>
          <a:xfrm>
            <a:off x="0" y="683568"/>
            <a:ext cx="6871752" cy="8460432"/>
          </a:xfrm>
          <a:prstGeom prst="rect">
            <a:avLst/>
          </a:prstGeom>
          <a:solidFill>
            <a:sysClr val="window" lastClr="FFFFFF"/>
          </a:solidFill>
          <a:ln w="9525" cmpd="sng">
            <a:solidFill>
              <a:sysClr val="window" lastClr="FFFFFF">
                <a:shade val="50000"/>
              </a:sysClr>
            </a:solid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it-IT" sz="16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endParaRPr kumimoji="0" lang="it-IT" sz="16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600" b="1" i="0" u="none" strike="noStrike" kern="0" cap="none" spc="0" normalizeH="0" baseline="0" noProof="0" dirty="0" smtClean="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it-IT" sz="1600" b="1" kern="0" dirty="0">
              <a:solidFill>
                <a:sysClr val="windowText" lastClr="000000"/>
              </a:solidFill>
              <a:latin typeface="Calibri"/>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600" b="1" i="0" u="none" strike="noStrike" kern="0" cap="none" spc="0" normalizeH="0" baseline="0" noProof="0" dirty="0" smtClean="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it-IT" sz="1600" b="1" kern="0" dirty="0">
              <a:solidFill>
                <a:sysClr val="windowText" lastClr="000000"/>
              </a:solidFill>
              <a:latin typeface="Calibri"/>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600" b="1" i="0" u="none" strike="noStrike" kern="0" cap="none" spc="0" normalizeH="0" baseline="0" noProof="0" dirty="0" smtClean="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it-IT" sz="1600" b="1" kern="0" dirty="0">
              <a:solidFill>
                <a:sysClr val="windowText" lastClr="000000"/>
              </a:solidFill>
              <a:latin typeface="Calibri"/>
            </a:endParaRPr>
          </a:p>
          <a:p>
            <a:pPr marL="457200" marR="0" lvl="0" indent="-457200" algn="ctr" defTabSz="914400" eaLnBrk="1" fontAlgn="auto" latinLnBrk="0" hangingPunct="1">
              <a:lnSpc>
                <a:spcPct val="100000"/>
              </a:lnSpc>
              <a:spcBef>
                <a:spcPts val="0"/>
              </a:spcBef>
              <a:spcAft>
                <a:spcPts val="0"/>
              </a:spcAft>
              <a:buClrTx/>
              <a:buSzTx/>
              <a:buFontTx/>
              <a:buAutoNum type="arabicParenR"/>
              <a:tabLst/>
              <a:defRPr/>
            </a:pPr>
            <a:r>
              <a:rPr kumimoji="0" lang="it-IT" sz="2000" b="0" i="0" u="none" strike="noStrike" kern="0" cap="none" spc="0" normalizeH="0" baseline="0" noProof="0" dirty="0" smtClean="0">
                <a:ln>
                  <a:noFill/>
                </a:ln>
                <a:solidFill>
                  <a:sysClr val="windowText" lastClr="000000"/>
                </a:solidFill>
                <a:effectLst/>
                <a:uLnTx/>
                <a:uFillTx/>
                <a:latin typeface="Calibri"/>
                <a:ea typeface="+mn-ea"/>
                <a:cs typeface="+mn-cs"/>
              </a:rPr>
              <a:t>salvaguardia </a:t>
            </a:r>
            <a:r>
              <a:rPr kumimoji="0" lang="it-IT" sz="2000" b="0" i="0" u="none" strike="noStrike" kern="0" cap="none" spc="0" normalizeH="0" baseline="0" noProof="0" dirty="0">
                <a:ln>
                  <a:noFill/>
                </a:ln>
                <a:solidFill>
                  <a:sysClr val="windowText" lastClr="000000"/>
                </a:solidFill>
                <a:effectLst/>
                <a:uLnTx/>
                <a:uFillTx/>
                <a:latin typeface="Calibri"/>
                <a:ea typeface="+mn-ea"/>
                <a:cs typeface="+mn-cs"/>
              </a:rPr>
              <a:t>degli esuberi (provinciali) o </a:t>
            </a:r>
            <a:r>
              <a:rPr kumimoji="0" lang="it-IT" sz="2000" b="0" i="0" u="none" strike="noStrike" kern="0" cap="none" spc="0" normalizeH="0" baseline="0" noProof="0" dirty="0" err="1" smtClean="0">
                <a:ln>
                  <a:noFill/>
                </a:ln>
                <a:solidFill>
                  <a:sysClr val="windowText" lastClr="000000"/>
                </a:solidFill>
                <a:effectLst/>
                <a:uLnTx/>
                <a:uFillTx/>
                <a:latin typeface="Calibri"/>
                <a:ea typeface="+mn-ea"/>
                <a:cs typeface="+mn-cs"/>
              </a:rPr>
              <a:t>sovrannumerarietà</a:t>
            </a:r>
            <a:r>
              <a:rPr kumimoji="0" lang="it-IT" sz="2000" b="0" i="0" u="none" strike="noStrike" kern="0" cap="none" spc="0" normalizeH="0" baseline="0" noProof="0" dirty="0" smtClean="0">
                <a:ln>
                  <a:noFill/>
                </a:ln>
                <a:solidFill>
                  <a:sysClr val="windowText" lastClr="000000"/>
                </a:solidFill>
                <a:effectLst/>
                <a:uLnTx/>
                <a:uFillTx/>
                <a:latin typeface="Calibri"/>
                <a:ea typeface="+mn-ea"/>
                <a:cs typeface="+mn-cs"/>
              </a:rPr>
              <a:t> </a:t>
            </a:r>
            <a:r>
              <a:rPr kumimoji="0" lang="it-IT" sz="2000" b="0" i="0" u="none" strike="noStrike" kern="0" cap="none" spc="0" normalizeH="0" baseline="0" noProof="0" dirty="0">
                <a:ln>
                  <a:noFill/>
                </a:ln>
                <a:solidFill>
                  <a:sysClr val="windowText" lastClr="000000"/>
                </a:solidFill>
                <a:effectLst/>
                <a:uLnTx/>
                <a:uFillTx/>
                <a:latin typeface="Calibri"/>
                <a:ea typeface="+mn-ea"/>
                <a:cs typeface="+mn-cs"/>
              </a:rPr>
              <a:t>(scolastiche</a:t>
            </a:r>
            <a:r>
              <a:rPr kumimoji="0" lang="it-IT" sz="2000" b="0" i="0" u="none" strike="noStrike" kern="0" cap="none" spc="0" normalizeH="0" baseline="0" noProof="0" dirty="0" smtClean="0">
                <a:ln>
                  <a:noFill/>
                </a:ln>
                <a:solidFill>
                  <a:sysClr val="windowText" lastClr="000000"/>
                </a:solidFill>
                <a:effectLst/>
                <a:uLnTx/>
                <a:uFillTx/>
                <a:latin typeface="Calibri"/>
                <a:ea typeface="+mn-ea"/>
                <a:cs typeface="+mn-cs"/>
              </a:rPr>
              <a:t>).</a:t>
            </a:r>
          </a:p>
          <a:p>
            <a:pPr marL="457200" marR="0" lvl="0" indent="-457200" algn="ctr" defTabSz="914400" eaLnBrk="1" fontAlgn="auto" latinLnBrk="0" hangingPunct="1">
              <a:lnSpc>
                <a:spcPct val="100000"/>
              </a:lnSpc>
              <a:spcBef>
                <a:spcPts val="0"/>
              </a:spcBef>
              <a:spcAft>
                <a:spcPts val="0"/>
              </a:spcAft>
              <a:buClrTx/>
              <a:buSzTx/>
              <a:buFontTx/>
              <a:buAutoNum type="arabicParenR"/>
              <a:tabLst/>
              <a:defRPr/>
            </a:pPr>
            <a:endParaRPr lang="it-IT" sz="2000" kern="0" dirty="0">
              <a:solidFill>
                <a:sysClr val="windowText" lastClr="000000"/>
              </a:solidFill>
              <a:latin typeface="Calibri"/>
            </a:endParaRPr>
          </a:p>
          <a:p>
            <a:pPr marR="0" lvl="0" algn="ctr" defTabSz="914400" eaLnBrk="1" fontAlgn="auto" latinLnBrk="0" hangingPunct="1">
              <a:lnSpc>
                <a:spcPct val="100000"/>
              </a:lnSpc>
              <a:spcBef>
                <a:spcPts val="0"/>
              </a:spcBef>
              <a:spcAft>
                <a:spcPts val="0"/>
              </a:spcAft>
              <a:buClrTx/>
              <a:buSzTx/>
              <a:tabLst/>
              <a:defRPr/>
            </a:pP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1" i="0" u="none" strike="noStrike" kern="0" cap="none" spc="0" normalizeH="0" baseline="0" noProof="0" dirty="0">
                <a:ln>
                  <a:noFill/>
                </a:ln>
                <a:solidFill>
                  <a:sysClr val="windowText" lastClr="000000"/>
                </a:solidFill>
                <a:effectLst/>
                <a:uLnTx/>
                <a:uFillTx/>
                <a:latin typeface="Calibri"/>
                <a:ea typeface="+mn-ea"/>
                <a:cs typeface="+mn-cs"/>
              </a:rPr>
              <a:t>2) </a:t>
            </a:r>
            <a:r>
              <a:rPr kumimoji="0" lang="it-IT" sz="2000" b="0" i="0" u="none" strike="noStrike" kern="0" cap="none" spc="0" normalizeH="0" baseline="0" noProof="0" dirty="0">
                <a:ln>
                  <a:noFill/>
                </a:ln>
                <a:solidFill>
                  <a:sysClr val="windowText" lastClr="000000"/>
                </a:solidFill>
                <a:effectLst/>
                <a:uLnTx/>
                <a:uFillTx/>
                <a:latin typeface="Calibri"/>
                <a:ea typeface="+mn-ea"/>
                <a:cs typeface="+mn-cs"/>
              </a:rPr>
              <a:t>uno o più dei seguenti criteri a discrezione del Dirigente </a:t>
            </a:r>
            <a:r>
              <a:rPr kumimoji="0" lang="it-IT" sz="2000" b="0" i="0" u="none" strike="noStrike" kern="0" cap="none" spc="0" normalizeH="0" baseline="0" noProof="0" dirty="0" smtClean="0">
                <a:ln>
                  <a:noFill/>
                </a:ln>
                <a:solidFill>
                  <a:sysClr val="windowText" lastClr="000000"/>
                </a:solidFill>
                <a:effectLst/>
                <a:uLnTx/>
                <a:uFillTx/>
                <a:latin typeface="Calibri"/>
                <a:ea typeface="+mn-ea"/>
                <a:cs typeface="+mn-cs"/>
              </a:rPr>
              <a:t>Provinciale: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0" i="0" u="none" strike="noStrike" kern="0" cap="none" spc="0" normalizeH="0" baseline="0" noProof="0" dirty="0">
                <a:ln>
                  <a:noFill/>
                </a:ln>
                <a:solidFill>
                  <a:sysClr val="windowText" lastClr="000000"/>
                </a:solidFill>
                <a:effectLst/>
                <a:uLnTx/>
                <a:uFillTx/>
                <a:latin typeface="Calibri"/>
                <a:ea typeface="+mn-ea"/>
                <a:cs typeface="+mn-cs"/>
              </a:rPr>
              <a:t>* Deroga ai numeri Minimi per classe, ai fini della salvaguardia delle </a:t>
            </a:r>
            <a:r>
              <a:rPr kumimoji="0" lang="it-IT" sz="2000" b="1" i="0" u="none" strike="noStrike" kern="0" cap="none" spc="0" normalizeH="0" baseline="0" noProof="0" dirty="0">
                <a:ln>
                  <a:noFill/>
                </a:ln>
                <a:solidFill>
                  <a:sysClr val="windowText" lastClr="000000"/>
                </a:solidFill>
                <a:effectLst/>
                <a:uLnTx/>
                <a:uFillTx/>
                <a:latin typeface="Calibri"/>
                <a:ea typeface="+mn-ea"/>
                <a:cs typeface="+mn-cs"/>
              </a:rPr>
              <a:t>Scelte dei </a:t>
            </a:r>
            <a:r>
              <a:rPr kumimoji="0" lang="it-IT" sz="2000" b="1" i="0" u="none" strike="noStrike" kern="0" cap="none" spc="0" normalizeH="0" baseline="0" noProof="0" dirty="0" smtClean="0">
                <a:ln>
                  <a:noFill/>
                </a:ln>
                <a:solidFill>
                  <a:sysClr val="windowText" lastClr="000000"/>
                </a:solidFill>
                <a:effectLst/>
                <a:uLnTx/>
                <a:uFillTx/>
                <a:latin typeface="Calibri"/>
                <a:ea typeface="+mn-ea"/>
                <a:cs typeface="+mn-cs"/>
              </a:rPr>
              <a:t>discenti </a:t>
            </a:r>
            <a:r>
              <a:rPr kumimoji="0" lang="it-IT" sz="2000" i="0" u="none" strike="noStrike" kern="0" cap="none" spc="0" normalizeH="0" baseline="0" noProof="0" dirty="0" smtClean="0">
                <a:ln>
                  <a:noFill/>
                </a:ln>
                <a:solidFill>
                  <a:sysClr val="windowText" lastClr="000000"/>
                </a:solidFill>
                <a:effectLst/>
                <a:uLnTx/>
                <a:uFillTx/>
                <a:latin typeface="Calibri"/>
                <a:ea typeface="+mn-ea"/>
                <a:cs typeface="+mn-cs"/>
              </a:rPr>
              <a:t>(</a:t>
            </a:r>
            <a:r>
              <a:rPr kumimoji="0" lang="it-IT" sz="2000" i="0" u="none" strike="noStrike" kern="0" cap="none" spc="0" normalizeH="0" baseline="0" noProof="0" dirty="0" err="1" smtClean="0">
                <a:ln>
                  <a:noFill/>
                </a:ln>
                <a:solidFill>
                  <a:sysClr val="windowText" lastClr="000000"/>
                </a:solidFill>
                <a:effectLst/>
                <a:uLnTx/>
                <a:uFillTx/>
                <a:latin typeface="Calibri"/>
                <a:ea typeface="+mn-ea"/>
                <a:cs typeface="+mn-cs"/>
              </a:rPr>
              <a:t>vd</a:t>
            </a:r>
            <a:r>
              <a:rPr kumimoji="0" lang="it-IT" sz="2000" i="0" u="none" strike="noStrike" kern="0" cap="none" spc="0" normalizeH="0" noProof="0" dirty="0" smtClean="0">
                <a:ln>
                  <a:noFill/>
                </a:ln>
                <a:solidFill>
                  <a:sysClr val="windowText" lastClr="000000"/>
                </a:solidFill>
                <a:effectLst/>
                <a:uLnTx/>
                <a:uFillTx/>
                <a:latin typeface="Calibri"/>
                <a:ea typeface="+mn-ea"/>
                <a:cs typeface="+mn-cs"/>
              </a:rPr>
              <a:t> Slide Riforma Superiori)</a:t>
            </a: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0" i="0" u="none" strike="noStrike" kern="0" cap="none" spc="0" normalizeH="0" baseline="0" noProof="0" dirty="0">
                <a:ln>
                  <a:noFill/>
                </a:ln>
                <a:solidFill>
                  <a:sysClr val="windowText" lastClr="000000"/>
                </a:solidFill>
                <a:effectLst/>
                <a:uLnTx/>
                <a:uFillTx/>
                <a:latin typeface="Calibri"/>
                <a:ea typeface="+mn-ea"/>
                <a:cs typeface="+mn-cs"/>
              </a:rPr>
              <a:t>* Deroga ai numeri Minimi per classe al fine di favorire l'istruzione per gli </a:t>
            </a:r>
            <a:r>
              <a:rPr kumimoji="0" lang="it-IT" sz="2000" b="1" i="0" u="none" strike="noStrike" kern="0" cap="none" spc="0" normalizeH="0" baseline="0" noProof="0" dirty="0" smtClean="0">
                <a:ln>
                  <a:noFill/>
                </a:ln>
                <a:solidFill>
                  <a:sysClr val="windowText" lastClr="000000"/>
                </a:solidFill>
                <a:effectLst/>
                <a:uLnTx/>
                <a:uFillTx/>
                <a:latin typeface="Calibri"/>
                <a:ea typeface="+mn-ea"/>
                <a:cs typeface="+mn-cs"/>
              </a:rPr>
              <a:t>Adulti/Serali</a:t>
            </a:r>
            <a:r>
              <a:rPr kumimoji="0" lang="it-IT" sz="2000" i="0" u="none" strike="noStrike" kern="0" cap="none" spc="0" normalizeH="0" baseline="0" noProof="0" dirty="0" smtClean="0">
                <a:ln>
                  <a:noFill/>
                </a:ln>
                <a:solidFill>
                  <a:sysClr val="windowText" lastClr="000000"/>
                </a:solidFill>
                <a:effectLst/>
                <a:uLnTx/>
                <a:uFillTx/>
                <a:latin typeface="Calibri"/>
                <a:ea typeface="+mn-ea"/>
                <a:cs typeface="+mn-cs"/>
              </a:rPr>
              <a:t> (</a:t>
            </a:r>
            <a:r>
              <a:rPr kumimoji="0" lang="it-IT" sz="2000" i="0" u="none" strike="noStrike" kern="0" cap="none" spc="0" normalizeH="0" baseline="0" noProof="0" dirty="0" err="1" smtClean="0">
                <a:ln>
                  <a:noFill/>
                </a:ln>
                <a:solidFill>
                  <a:sysClr val="windowText" lastClr="000000"/>
                </a:solidFill>
                <a:effectLst/>
                <a:uLnTx/>
                <a:uFillTx/>
                <a:latin typeface="Calibri"/>
                <a:ea typeface="+mn-ea"/>
                <a:cs typeface="+mn-cs"/>
              </a:rPr>
              <a:t>vd</a:t>
            </a:r>
            <a:r>
              <a:rPr kumimoji="0" lang="it-IT" sz="2000" i="0" u="none" strike="noStrike" kern="0" cap="none" spc="0" normalizeH="0" baseline="0" noProof="0" dirty="0" smtClean="0">
                <a:ln>
                  <a:noFill/>
                </a:ln>
                <a:solidFill>
                  <a:sysClr val="windowText" lastClr="000000"/>
                </a:solidFill>
                <a:effectLst/>
                <a:uLnTx/>
                <a:uFillTx/>
                <a:latin typeface="Calibri"/>
                <a:ea typeface="+mn-ea"/>
                <a:cs typeface="+mn-cs"/>
              </a:rPr>
              <a:t> Slide Criteri Numerici)</a:t>
            </a: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2000" b="0" i="0" u="none" strike="noStrike" kern="0" cap="none" spc="0" normalizeH="0" baseline="0" noProof="0" dirty="0">
                <a:ln>
                  <a:noFill/>
                </a:ln>
                <a:solidFill>
                  <a:sysClr val="windowText" lastClr="000000"/>
                </a:solidFill>
                <a:effectLst/>
                <a:uLnTx/>
                <a:uFillTx/>
                <a:latin typeface="Calibri"/>
                <a:ea typeface="+mn-ea"/>
                <a:cs typeface="+mn-cs"/>
              </a:rPr>
              <a:t>* Deroga ai limiti stabiliti di composizione della classe con uno o più </a:t>
            </a:r>
            <a:r>
              <a:rPr kumimoji="0" lang="it-IT" sz="2000" b="1" i="0" u="none" strike="noStrike" kern="0" cap="none" spc="0" normalizeH="0" baseline="0" noProof="0" dirty="0">
                <a:ln>
                  <a:noFill/>
                </a:ln>
                <a:solidFill>
                  <a:sysClr val="windowText" lastClr="000000"/>
                </a:solidFill>
                <a:effectLst/>
                <a:uLnTx/>
                <a:uFillTx/>
                <a:latin typeface="Calibri"/>
                <a:ea typeface="+mn-ea"/>
                <a:cs typeface="+mn-cs"/>
              </a:rPr>
              <a:t>Diversamente abili</a:t>
            </a:r>
            <a:r>
              <a:rPr kumimoji="0" lang="it-IT" sz="2000" b="0" i="0" u="none" strike="noStrike" kern="0" cap="none" spc="0" normalizeH="0" baseline="0" noProof="0" dirty="0">
                <a:ln>
                  <a:noFill/>
                </a:ln>
                <a:solidFill>
                  <a:sysClr val="windowText" lastClr="000000"/>
                </a:solidFill>
                <a:effectLst/>
                <a:uLnTx/>
                <a:uFillTx/>
                <a:latin typeface="Calibri"/>
                <a:ea typeface="+mn-ea"/>
                <a:cs typeface="+mn-cs"/>
              </a:rPr>
              <a:t>, al fine di facilitarne la gestione  in caso di particolari </a:t>
            </a:r>
            <a:r>
              <a:rPr kumimoji="0" lang="it-IT" sz="2000" b="0" i="0" u="none" strike="noStrike" kern="0" cap="none" spc="0" normalizeH="0" baseline="0" noProof="0" dirty="0" smtClean="0">
                <a:ln>
                  <a:noFill/>
                </a:ln>
                <a:solidFill>
                  <a:sysClr val="windowText" lastClr="000000"/>
                </a:solidFill>
                <a:effectLst/>
                <a:uLnTx/>
                <a:uFillTx/>
                <a:latin typeface="Calibri"/>
                <a:ea typeface="+mn-ea"/>
                <a:cs typeface="+mn-cs"/>
              </a:rPr>
              <a:t>problematicità (</a:t>
            </a:r>
            <a:r>
              <a:rPr kumimoji="0" lang="it-IT" sz="2000" b="0" i="0" u="none" strike="noStrike" kern="0" cap="none" spc="0" normalizeH="0" baseline="0" noProof="0" dirty="0" err="1" smtClean="0">
                <a:ln>
                  <a:noFill/>
                </a:ln>
                <a:solidFill>
                  <a:sysClr val="windowText" lastClr="000000"/>
                </a:solidFill>
                <a:effectLst/>
                <a:uLnTx/>
                <a:uFillTx/>
                <a:latin typeface="Calibri"/>
                <a:ea typeface="+mn-ea"/>
                <a:cs typeface="+mn-cs"/>
              </a:rPr>
              <a:t>vd</a:t>
            </a:r>
            <a:r>
              <a:rPr kumimoji="0" lang="it-IT" sz="2000" b="0" i="0" u="none" strike="noStrike" kern="0" cap="none" spc="0" normalizeH="0" baseline="0" noProof="0" dirty="0" smtClean="0">
                <a:ln>
                  <a:noFill/>
                </a:ln>
                <a:solidFill>
                  <a:sysClr val="windowText" lastClr="000000"/>
                </a:solidFill>
                <a:effectLst/>
                <a:uLnTx/>
                <a:uFillTx/>
                <a:latin typeface="Calibri"/>
                <a:ea typeface="+mn-ea"/>
                <a:cs typeface="+mn-cs"/>
              </a:rPr>
              <a:t> Slide Criteri Generali)</a:t>
            </a: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R="0" lvl="0" algn="ctr" defTabSz="914400" eaLnBrk="1" fontAlgn="auto" latinLnBrk="0" hangingPunct="1">
              <a:lnSpc>
                <a:spcPct val="100000"/>
              </a:lnSpc>
              <a:spcBef>
                <a:spcPts val="0"/>
              </a:spcBef>
              <a:spcAft>
                <a:spcPts val="0"/>
              </a:spcAft>
              <a:buClrTx/>
              <a:buSzTx/>
              <a:tabLst/>
              <a:defRPr/>
            </a:pP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it-IT" sz="20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it-IT" sz="1600" b="1" i="0" u="sng"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l" defTabSz="914400" eaLnBrk="1" fontAlgn="auto" latinLnBrk="0" hangingPunct="1">
              <a:lnSpc>
                <a:spcPct val="100000"/>
              </a:lnSpc>
              <a:spcBef>
                <a:spcPts val="0"/>
              </a:spcBef>
              <a:spcAft>
                <a:spcPts val="0"/>
              </a:spcAft>
              <a:buClrTx/>
              <a:buSzTx/>
              <a:buFontTx/>
              <a:buNone/>
              <a:tabLst/>
              <a:defRPr/>
            </a:pPr>
            <a:endParaRPr kumimoji="0" lang="it-IT" sz="16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1828698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Ritaglio schermat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55576"/>
            <a:ext cx="6858000" cy="8388423"/>
          </a:xfrm>
          <a:prstGeom prst="rect">
            <a:avLst/>
          </a:prstGeom>
        </p:spPr>
      </p:pic>
      <p:sp>
        <p:nvSpPr>
          <p:cNvPr id="4" name="Rettangolo 3"/>
          <p:cNvSpPr/>
          <p:nvPr/>
        </p:nvSpPr>
        <p:spPr>
          <a:xfrm>
            <a:off x="0" y="1"/>
            <a:ext cx="6858000" cy="82758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MODULISTICA</a:t>
            </a:r>
          </a:p>
        </p:txBody>
      </p:sp>
    </p:spTree>
    <p:extLst>
      <p:ext uri="{BB962C8B-B14F-4D97-AF65-F5344CB8AC3E}">
        <p14:creationId xmlns:p14="http://schemas.microsoft.com/office/powerpoint/2010/main" val="22593094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
            <a:ext cx="6858000" cy="82758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MODULISTICA</a:t>
            </a:r>
          </a:p>
        </p:txBody>
      </p:sp>
      <p:graphicFrame>
        <p:nvGraphicFramePr>
          <p:cNvPr id="2" name="Oggetto 1"/>
          <p:cNvGraphicFramePr>
            <a:graphicFrameLocks noChangeAspect="1"/>
          </p:cNvGraphicFramePr>
          <p:nvPr>
            <p:extLst>
              <p:ext uri="{D42A27DB-BD31-4B8C-83A1-F6EECF244321}">
                <p14:modId xmlns:p14="http://schemas.microsoft.com/office/powerpoint/2010/main" val="736842356"/>
              </p:ext>
            </p:extLst>
          </p:nvPr>
        </p:nvGraphicFramePr>
        <p:xfrm>
          <a:off x="260648" y="1043608"/>
          <a:ext cx="5949280" cy="8325524"/>
        </p:xfrm>
        <a:graphic>
          <a:graphicData uri="http://schemas.openxmlformats.org/presentationml/2006/ole">
            <mc:AlternateContent xmlns:mc="http://schemas.openxmlformats.org/markup-compatibility/2006">
              <mc:Choice xmlns:v="urn:schemas-microsoft-com:vml" Requires="v">
                <p:oleObj spid="_x0000_s1052" name="Document" r:id="rId4" imgW="6629897" imgH="9276689" progId="Word.Document.8">
                  <p:embed/>
                </p:oleObj>
              </mc:Choice>
              <mc:Fallback>
                <p:oleObj name="Document" r:id="rId4" imgW="6629897" imgH="9276689" progId="Word.Document.8">
                  <p:embed/>
                  <p:pic>
                    <p:nvPicPr>
                      <p:cNvPr id="0" name=""/>
                      <p:cNvPicPr/>
                      <p:nvPr/>
                    </p:nvPicPr>
                    <p:blipFill>
                      <a:blip r:embed="rId5"/>
                      <a:stretch>
                        <a:fillRect/>
                      </a:stretch>
                    </p:blipFill>
                    <p:spPr>
                      <a:xfrm>
                        <a:off x="260648" y="1043608"/>
                        <a:ext cx="5949280" cy="8325524"/>
                      </a:xfrm>
                      <a:prstGeom prst="rect">
                        <a:avLst/>
                      </a:prstGeom>
                    </p:spPr>
                  </p:pic>
                </p:oleObj>
              </mc:Fallback>
            </mc:AlternateContent>
          </a:graphicData>
        </a:graphic>
      </p:graphicFrame>
    </p:spTree>
    <p:extLst>
      <p:ext uri="{BB962C8B-B14F-4D97-AF65-F5344CB8AC3E}">
        <p14:creationId xmlns:p14="http://schemas.microsoft.com/office/powerpoint/2010/main" val="4023705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
            <a:ext cx="6858000" cy="82758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MODULISTICA</a:t>
            </a:r>
          </a:p>
        </p:txBody>
      </p:sp>
      <p:graphicFrame>
        <p:nvGraphicFramePr>
          <p:cNvPr id="2" name="Oggetto 1"/>
          <p:cNvGraphicFramePr>
            <a:graphicFrameLocks noChangeAspect="1"/>
          </p:cNvGraphicFramePr>
          <p:nvPr>
            <p:extLst>
              <p:ext uri="{D42A27DB-BD31-4B8C-83A1-F6EECF244321}">
                <p14:modId xmlns:p14="http://schemas.microsoft.com/office/powerpoint/2010/main" val="1971416629"/>
              </p:ext>
            </p:extLst>
          </p:nvPr>
        </p:nvGraphicFramePr>
        <p:xfrm>
          <a:off x="382352" y="1043608"/>
          <a:ext cx="6093296" cy="8558249"/>
        </p:xfrm>
        <a:graphic>
          <a:graphicData uri="http://schemas.openxmlformats.org/presentationml/2006/ole">
            <mc:AlternateContent xmlns:mc="http://schemas.openxmlformats.org/markup-compatibility/2006">
              <mc:Choice xmlns:v="urn:schemas-microsoft-com:vml" Requires="v">
                <p:oleObj spid="_x0000_s2076" name="Document" r:id="rId4" imgW="6629897" imgH="9309548" progId="Word.Document.8">
                  <p:embed/>
                </p:oleObj>
              </mc:Choice>
              <mc:Fallback>
                <p:oleObj name="Document" r:id="rId4" imgW="6629897" imgH="9309548" progId="Word.Document.8">
                  <p:embed/>
                  <p:pic>
                    <p:nvPicPr>
                      <p:cNvPr id="0" name=""/>
                      <p:cNvPicPr/>
                      <p:nvPr/>
                    </p:nvPicPr>
                    <p:blipFill>
                      <a:blip r:embed="rId5"/>
                      <a:stretch>
                        <a:fillRect/>
                      </a:stretch>
                    </p:blipFill>
                    <p:spPr>
                      <a:xfrm>
                        <a:off x="382352" y="1043608"/>
                        <a:ext cx="6093296" cy="8558249"/>
                      </a:xfrm>
                      <a:prstGeom prst="rect">
                        <a:avLst/>
                      </a:prstGeom>
                    </p:spPr>
                  </p:pic>
                </p:oleObj>
              </mc:Fallback>
            </mc:AlternateContent>
          </a:graphicData>
        </a:graphic>
      </p:graphicFrame>
    </p:spTree>
    <p:extLst>
      <p:ext uri="{BB962C8B-B14F-4D97-AF65-F5344CB8AC3E}">
        <p14:creationId xmlns:p14="http://schemas.microsoft.com/office/powerpoint/2010/main" val="1079915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
            <a:ext cx="6858000" cy="82758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NORMATIVA</a:t>
            </a:r>
          </a:p>
        </p:txBody>
      </p:sp>
      <p:sp>
        <p:nvSpPr>
          <p:cNvPr id="2" name="Rettangolo 1"/>
          <p:cNvSpPr/>
          <p:nvPr/>
        </p:nvSpPr>
        <p:spPr>
          <a:xfrm>
            <a:off x="116632" y="971600"/>
            <a:ext cx="6696744" cy="792088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v"/>
            </a:pPr>
            <a:r>
              <a:rPr lang="it-IT" sz="2000" b="1" dirty="0" smtClean="0">
                <a:solidFill>
                  <a:schemeClr val="tx1"/>
                </a:solidFill>
                <a:latin typeface="Times New Roman" panose="02020603050405020304" pitchFamily="18" charset="0"/>
                <a:cs typeface="Times New Roman" panose="02020603050405020304" pitchFamily="18" charset="0"/>
              </a:rPr>
              <a:t>Costituzione </a:t>
            </a:r>
          </a:p>
          <a:p>
            <a:r>
              <a:rPr lang="it-IT" sz="2000" dirty="0" smtClean="0">
                <a:solidFill>
                  <a:schemeClr val="tx1"/>
                </a:solidFill>
                <a:latin typeface="Times New Roman" panose="02020603050405020304" pitchFamily="18" charset="0"/>
                <a:cs typeface="Times New Roman" panose="02020603050405020304" pitchFamily="18" charset="0"/>
              </a:rPr>
              <a:t>artt. 33, 34, 97</a:t>
            </a:r>
          </a:p>
          <a:p>
            <a:endParaRPr lang="it-IT" sz="2000" dirty="0" smtClean="0">
              <a:solidFill>
                <a:schemeClr val="tx1"/>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r>
              <a:rPr lang="it-IT" sz="2000" b="1" dirty="0" smtClean="0">
                <a:solidFill>
                  <a:schemeClr val="tx1"/>
                </a:solidFill>
                <a:latin typeface="Times New Roman" panose="02020603050405020304" pitchFamily="18" charset="0"/>
                <a:cs typeface="Times New Roman" panose="02020603050405020304" pitchFamily="18" charset="0"/>
              </a:rPr>
              <a:t>Fonti 1°:</a:t>
            </a:r>
          </a:p>
          <a:p>
            <a:r>
              <a:rPr lang="it-IT" sz="2000" dirty="0" smtClean="0">
                <a:solidFill>
                  <a:schemeClr val="tx1"/>
                </a:solidFill>
                <a:latin typeface="Times New Roman" panose="02020603050405020304" pitchFamily="18" charset="0"/>
                <a:cs typeface="Times New Roman" panose="02020603050405020304" pitchFamily="18" charset="0"/>
              </a:rPr>
              <a:t>Legge 107/2015</a:t>
            </a:r>
          </a:p>
          <a:p>
            <a:endParaRPr lang="it-IT" sz="2000" b="1"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it-IT" sz="2000" b="1" dirty="0" smtClean="0">
                <a:solidFill>
                  <a:schemeClr val="tx1"/>
                </a:solidFill>
                <a:latin typeface="Times New Roman" panose="02020603050405020304" pitchFamily="18" charset="0"/>
                <a:cs typeface="Times New Roman" panose="02020603050405020304" pitchFamily="18" charset="0"/>
              </a:rPr>
              <a:t>Fonti 2°:</a:t>
            </a:r>
            <a:endParaRPr lang="it-IT" sz="2000" b="1" dirty="0">
              <a:solidFill>
                <a:schemeClr val="tx1"/>
              </a:solidFill>
              <a:latin typeface="Times New Roman" panose="02020603050405020304" pitchFamily="18" charset="0"/>
              <a:cs typeface="Times New Roman" panose="02020603050405020304" pitchFamily="18" charset="0"/>
            </a:endParaRPr>
          </a:p>
          <a:p>
            <a:r>
              <a:rPr lang="it-IT" sz="2000" dirty="0" err="1" smtClean="0">
                <a:solidFill>
                  <a:schemeClr val="tx1"/>
                </a:solidFill>
                <a:latin typeface="Times New Roman" panose="02020603050405020304" pitchFamily="18" charset="0"/>
                <a:cs typeface="Times New Roman" panose="02020603050405020304" pitchFamily="18" charset="0"/>
              </a:rPr>
              <a:t>Dpr</a:t>
            </a:r>
            <a:r>
              <a:rPr lang="it-IT" sz="2000" dirty="0" smtClean="0">
                <a:solidFill>
                  <a:schemeClr val="tx1"/>
                </a:solidFill>
                <a:latin typeface="Times New Roman" panose="02020603050405020304" pitchFamily="18" charset="0"/>
                <a:cs typeface="Times New Roman" panose="02020603050405020304" pitchFamily="18" charset="0"/>
              </a:rPr>
              <a:t> </a:t>
            </a:r>
            <a:r>
              <a:rPr lang="it-IT" sz="2000" dirty="0" smtClean="0">
                <a:solidFill>
                  <a:schemeClr val="tx1"/>
                </a:solidFill>
                <a:latin typeface="Times New Roman" panose="02020603050405020304" pitchFamily="18" charset="0"/>
                <a:cs typeface="Times New Roman" panose="02020603050405020304" pitchFamily="18" charset="0"/>
              </a:rPr>
              <a:t>81/2009</a:t>
            </a:r>
            <a:endPar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endParaRPr>
          </a:p>
          <a:p>
            <a:pPr marL="742950" lvl="1" indent="-285750">
              <a:buFont typeface="Wingdings" panose="05000000000000000000" pitchFamily="2" charset="2"/>
              <a:buChar char="Ø"/>
            </a:pP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Art. 4  Disposizioni per assicurare stabilità alla previsione delle classi e costituzione delle classi in organico di fatto</a:t>
            </a:r>
          </a:p>
          <a:p>
            <a:pPr marL="742950" lvl="1" indent="-285750">
              <a:buFont typeface="Wingdings" panose="05000000000000000000" pitchFamily="2" charset="2"/>
              <a:buChar char="Ø"/>
            </a:pP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Art. </a:t>
            </a:r>
            <a:r>
              <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5 Classi con alunni in situazione di </a:t>
            </a: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disabilità </a:t>
            </a:r>
            <a:endPar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endParaRPr>
          </a:p>
          <a:p>
            <a:pPr marL="742950" lvl="1" indent="-285750">
              <a:buFont typeface="Wingdings" panose="05000000000000000000" pitchFamily="2" charset="2"/>
              <a:buChar char="Ø"/>
            </a:pP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Art.16 </a:t>
            </a:r>
            <a:r>
              <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Disposizioni </a:t>
            </a: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relative alla formazione delle classi iniziali negli </a:t>
            </a:r>
            <a:r>
              <a:rPr lang="it-IT" sz="1400" dirty="0" err="1"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istittuti</a:t>
            </a: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e scuole di istruzione secondaria di II grado</a:t>
            </a:r>
          </a:p>
          <a:p>
            <a:pPr marL="742950" lvl="1" indent="-285750">
              <a:buFont typeface="Wingdings" panose="05000000000000000000" pitchFamily="2" charset="2"/>
              <a:buChar char="Ø"/>
            </a:pPr>
            <a:r>
              <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a:t>
            </a: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rt.17 </a:t>
            </a:r>
            <a:r>
              <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Disposizioni relative alla formazione delle classi intermedie e terminali negli istituti e scuole di istruzione secondaria di II grado</a:t>
            </a:r>
            <a:endPar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endParaRPr>
          </a:p>
          <a:p>
            <a:pPr marL="742950" lvl="1" indent="-285750">
              <a:buFont typeface="Wingdings" panose="05000000000000000000" pitchFamily="2" charset="2"/>
              <a:buChar char="Ø"/>
            </a:pP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Art.18 </a:t>
            </a:r>
            <a:r>
              <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Educazione fisica negli istituti di istruzione secondaria di II grado</a:t>
            </a:r>
          </a:p>
          <a:p>
            <a:pPr marL="742950" lvl="1" indent="-285750">
              <a:buFont typeface="Wingdings" panose="05000000000000000000" pitchFamily="2" charset="2"/>
              <a:buChar char="Ø"/>
            </a:pPr>
            <a:r>
              <a:rPr lang="it-IT" sz="14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Art.19  Determinazione delle cattedre e dei posti di insegnamento nella scuola secondaria di I e II grado</a:t>
            </a:r>
          </a:p>
          <a:p>
            <a:endParaRPr lang="it-IT" sz="2000" dirty="0" smtClean="0">
              <a:solidFill>
                <a:schemeClr val="tx1"/>
              </a:solidFill>
              <a:latin typeface="Times New Roman" panose="02020603050405020304" pitchFamily="18" charset="0"/>
              <a:cs typeface="Times New Roman" panose="02020603050405020304" pitchFamily="18" charset="0"/>
            </a:endParaRPr>
          </a:p>
          <a:p>
            <a:r>
              <a:rPr lang="it-IT" sz="2000" dirty="0" err="1" smtClean="0">
                <a:solidFill>
                  <a:schemeClr val="tx1"/>
                </a:solidFill>
                <a:latin typeface="Times New Roman" panose="02020603050405020304" pitchFamily="18" charset="0"/>
                <a:cs typeface="Times New Roman" panose="02020603050405020304" pitchFamily="18" charset="0"/>
              </a:rPr>
              <a:t>Dlgs</a:t>
            </a:r>
            <a:r>
              <a:rPr lang="it-IT" sz="2000" dirty="0" smtClean="0">
                <a:solidFill>
                  <a:schemeClr val="tx1"/>
                </a:solidFill>
                <a:latin typeface="Times New Roman" panose="02020603050405020304" pitchFamily="18" charset="0"/>
                <a:cs typeface="Times New Roman" panose="02020603050405020304" pitchFamily="18" charset="0"/>
              </a:rPr>
              <a:t> </a:t>
            </a:r>
            <a:r>
              <a:rPr lang="it-IT" sz="2000" dirty="0" smtClean="0">
                <a:solidFill>
                  <a:schemeClr val="tx1"/>
                </a:solidFill>
                <a:latin typeface="Times New Roman" panose="02020603050405020304" pitchFamily="18" charset="0"/>
                <a:cs typeface="Times New Roman" panose="02020603050405020304" pitchFamily="18" charset="0"/>
              </a:rPr>
              <a:t>61/2017 </a:t>
            </a:r>
            <a:r>
              <a:rPr lang="it-IT" sz="1400" dirty="0" smtClean="0">
                <a:solidFill>
                  <a:schemeClr val="tx1"/>
                </a:solidFill>
                <a:latin typeface="Times New Roman" panose="02020603050405020304" pitchFamily="18" charset="0"/>
                <a:cs typeface="Times New Roman" panose="02020603050405020304" pitchFamily="18" charset="0"/>
              </a:rPr>
              <a:t>Riforma Istituti Professionali</a:t>
            </a:r>
          </a:p>
          <a:p>
            <a:r>
              <a:rPr lang="it-IT" sz="2000" dirty="0" err="1"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Dpr</a:t>
            </a:r>
            <a:r>
              <a:rPr lang="it-IT" sz="20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88/2010  </a:t>
            </a: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Istituti Tecnici</a:t>
            </a:r>
          </a:p>
          <a:p>
            <a:r>
              <a:rPr lang="it-IT" sz="2000" dirty="0" err="1"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Dpr</a:t>
            </a:r>
            <a:r>
              <a:rPr lang="it-IT" sz="20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89/2010  </a:t>
            </a:r>
            <a:r>
              <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Licei</a:t>
            </a:r>
          </a:p>
          <a:p>
            <a:endParaRPr lang="it-IT" dirty="0" smtClean="0">
              <a:solidFill>
                <a:schemeClr val="tx1"/>
              </a:solidFill>
              <a:latin typeface="Times New Roman" panose="02020603050405020304" pitchFamily="18" charset="0"/>
              <a:cs typeface="Times New Roman" panose="02020603050405020304" pitchFamily="18" charset="0"/>
            </a:endParaRPr>
          </a:p>
          <a:p>
            <a:r>
              <a:rPr lang="it-IT" dirty="0" smtClean="0">
                <a:solidFill>
                  <a:schemeClr val="tx1"/>
                </a:solidFill>
                <a:latin typeface="Times New Roman" panose="02020603050405020304" pitchFamily="18" charset="0"/>
                <a:cs typeface="Times New Roman" panose="02020603050405020304" pitchFamily="18" charset="0"/>
              </a:rPr>
              <a:t>Decreto </a:t>
            </a:r>
            <a:r>
              <a:rPr lang="it-IT" dirty="0" smtClean="0">
                <a:solidFill>
                  <a:schemeClr val="tx1"/>
                </a:solidFill>
                <a:latin typeface="Times New Roman" panose="02020603050405020304" pitchFamily="18" charset="0"/>
                <a:cs typeface="Times New Roman" panose="02020603050405020304" pitchFamily="18" charset="0"/>
              </a:rPr>
              <a:t>Interministeriale Annuale su Organici</a:t>
            </a:r>
            <a:endParaRPr lang="it-IT" dirty="0">
              <a:solidFill>
                <a:schemeClr val="tx1"/>
              </a:solidFill>
              <a:latin typeface="Times New Roman" panose="02020603050405020304" pitchFamily="18" charset="0"/>
              <a:cs typeface="Times New Roman" panose="02020603050405020304" pitchFamily="18" charset="0"/>
            </a:endParaRPr>
          </a:p>
          <a:p>
            <a:endParaRPr lang="it-IT" sz="14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endParaRPr>
          </a:p>
          <a:p>
            <a:pPr marL="457200" lvl="2"/>
            <a:endParaRPr lang="it-IT" sz="20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endParaRPr>
          </a:p>
          <a:p>
            <a:pPr marL="285750" indent="-285750">
              <a:buFont typeface="Wingdings" panose="05000000000000000000" pitchFamily="2" charset="2"/>
              <a:buChar char="v"/>
            </a:pPr>
            <a:r>
              <a:rPr lang="it-IT" sz="2000" b="1" dirty="0" smtClean="0">
                <a:solidFill>
                  <a:schemeClr val="tx1"/>
                </a:solidFill>
                <a:latin typeface="Times New Roman" panose="02020603050405020304" pitchFamily="18" charset="0"/>
                <a:cs typeface="Times New Roman" panose="02020603050405020304" pitchFamily="18" charset="0"/>
              </a:rPr>
              <a:t>Fonti Interne</a:t>
            </a:r>
          </a:p>
          <a:p>
            <a:r>
              <a:rPr lang="it-IT" sz="2000" dirty="0" smtClean="0">
                <a:solidFill>
                  <a:schemeClr val="tx1"/>
                </a:solidFill>
                <a:latin typeface="Times New Roman" panose="02020603050405020304" pitchFamily="18" charset="0"/>
                <a:cs typeface="Times New Roman" panose="02020603050405020304" pitchFamily="18" charset="0"/>
              </a:rPr>
              <a:t>Circolare Ministeriale</a:t>
            </a:r>
          </a:p>
          <a:p>
            <a:r>
              <a:rPr lang="it-IT" sz="2000" dirty="0" smtClean="0">
                <a:solidFill>
                  <a:schemeClr val="tx1"/>
                </a:solidFill>
                <a:latin typeface="Times New Roman" panose="02020603050405020304" pitchFamily="18" charset="0"/>
                <a:cs typeface="Times New Roman" panose="02020603050405020304" pitchFamily="18" charset="0"/>
              </a:rPr>
              <a:t>O.M. Mobilità</a:t>
            </a:r>
          </a:p>
        </p:txBody>
      </p:sp>
      <p:sp>
        <p:nvSpPr>
          <p:cNvPr id="3" name="Parentesi graffa chiusa 2"/>
          <p:cNvSpPr/>
          <p:nvPr/>
        </p:nvSpPr>
        <p:spPr>
          <a:xfrm>
            <a:off x="2564904" y="7926932"/>
            <a:ext cx="432048" cy="864096"/>
          </a:xfrm>
          <a:prstGeom prst="rightBrace">
            <a:avLst>
              <a:gd name="adj1" fmla="val 50000"/>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 name="Rettangolo 5"/>
          <p:cNvSpPr/>
          <p:nvPr/>
        </p:nvSpPr>
        <p:spPr>
          <a:xfrm>
            <a:off x="2963416" y="7926932"/>
            <a:ext cx="1440160" cy="8275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solidFill>
                  <a:schemeClr val="tx1"/>
                </a:solidFill>
                <a:latin typeface="Times New Roman" panose="02020603050405020304" pitchFamily="18" charset="0"/>
                <a:cs typeface="Times New Roman" panose="02020603050405020304" pitchFamily="18" charset="0"/>
              </a:rPr>
              <a:t>ANNUALI</a:t>
            </a:r>
          </a:p>
        </p:txBody>
      </p:sp>
      <p:sp>
        <p:nvSpPr>
          <p:cNvPr id="7" name="Rettangolo 6"/>
          <p:cNvSpPr/>
          <p:nvPr/>
        </p:nvSpPr>
        <p:spPr>
          <a:xfrm>
            <a:off x="3448" y="1"/>
            <a:ext cx="6858000" cy="82758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NORMATIVA</a:t>
            </a:r>
          </a:p>
        </p:txBody>
      </p:sp>
      <p:sp>
        <p:nvSpPr>
          <p:cNvPr id="8" name="Rettangolo 7"/>
          <p:cNvSpPr/>
          <p:nvPr/>
        </p:nvSpPr>
        <p:spPr>
          <a:xfrm>
            <a:off x="-24408" y="0"/>
            <a:ext cx="6858000" cy="82758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NORMATIVA</a:t>
            </a:r>
          </a:p>
        </p:txBody>
      </p:sp>
    </p:spTree>
    <p:extLst>
      <p:ext uri="{BB962C8B-B14F-4D97-AF65-F5344CB8AC3E}">
        <p14:creationId xmlns:p14="http://schemas.microsoft.com/office/powerpoint/2010/main" val="1627563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
            <a:ext cx="6858000" cy="61155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CRITERI GENERALI</a:t>
            </a:r>
          </a:p>
        </p:txBody>
      </p:sp>
      <p:sp>
        <p:nvSpPr>
          <p:cNvPr id="7" name="Rettangolo 6"/>
          <p:cNvSpPr/>
          <p:nvPr/>
        </p:nvSpPr>
        <p:spPr>
          <a:xfrm>
            <a:off x="188640" y="1187624"/>
            <a:ext cx="6552728" cy="30243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000" dirty="0" smtClean="0">
                <a:solidFill>
                  <a:schemeClr val="tx1"/>
                </a:solidFill>
                <a:latin typeface="Times New Roman" panose="02020603050405020304" pitchFamily="18" charset="0"/>
                <a:cs typeface="Times New Roman" panose="02020603050405020304" pitchFamily="18" charset="0"/>
              </a:rPr>
              <a:t>Il </a:t>
            </a:r>
            <a:r>
              <a:rPr lang="it-IT" sz="2000" b="1" dirty="0" smtClean="0">
                <a:solidFill>
                  <a:schemeClr val="tx1"/>
                </a:solidFill>
                <a:latin typeface="Times New Roman" panose="02020603050405020304" pitchFamily="18" charset="0"/>
                <a:cs typeface="Times New Roman" panose="02020603050405020304" pitchFamily="18" charset="0"/>
              </a:rPr>
              <a:t>Decreto Interministeriale Annuale Mef-Mi  </a:t>
            </a:r>
            <a:r>
              <a:rPr lang="it-IT" sz="2000" dirty="0" smtClean="0">
                <a:solidFill>
                  <a:schemeClr val="tx1"/>
                </a:solidFill>
                <a:latin typeface="Times New Roman" panose="02020603050405020304" pitchFamily="18" charset="0"/>
                <a:cs typeface="Times New Roman" panose="02020603050405020304" pitchFamily="18" charset="0"/>
              </a:rPr>
              <a:t>sugli Organici recita: “nel </a:t>
            </a:r>
            <a:r>
              <a:rPr lang="it-IT" sz="2000" dirty="0">
                <a:solidFill>
                  <a:schemeClr val="tx1"/>
                </a:solidFill>
                <a:latin typeface="Times New Roman" panose="02020603050405020304" pitchFamily="18" charset="0"/>
                <a:cs typeface="Times New Roman" panose="02020603050405020304" pitchFamily="18" charset="0"/>
              </a:rPr>
              <a:t>caso in cui il numero delle domande di iscrizione a taluni indirizzi sia insufficiente per la costituzione di una classe, il competente Consiglio di istituto stabilisce i </a:t>
            </a:r>
            <a:r>
              <a:rPr lang="it-IT" sz="2000" b="1" u="sng" dirty="0">
                <a:solidFill>
                  <a:schemeClr val="tx1"/>
                </a:solidFill>
                <a:latin typeface="Times New Roman" panose="02020603050405020304" pitchFamily="18" charset="0"/>
                <a:cs typeface="Times New Roman" panose="02020603050405020304" pitchFamily="18" charset="0"/>
              </a:rPr>
              <a:t>criteri di redistribuzione </a:t>
            </a:r>
            <a:r>
              <a:rPr lang="it-IT" sz="2000" dirty="0">
                <a:solidFill>
                  <a:schemeClr val="tx1"/>
                </a:solidFill>
                <a:latin typeface="Times New Roman" panose="02020603050405020304" pitchFamily="18" charset="0"/>
                <a:cs typeface="Times New Roman" panose="02020603050405020304" pitchFamily="18" charset="0"/>
              </a:rPr>
              <a:t>degli alunni tra i diversi corsi di studio funzionanti nella stessa scuola, ferma restando la possibilità per gli </a:t>
            </a:r>
            <a:r>
              <a:rPr lang="it-IT" sz="2000" b="1" u="sng" dirty="0">
                <a:solidFill>
                  <a:schemeClr val="tx1"/>
                </a:solidFill>
                <a:latin typeface="Times New Roman" panose="02020603050405020304" pitchFamily="18" charset="0"/>
                <a:cs typeface="Times New Roman" panose="02020603050405020304" pitchFamily="18" charset="0"/>
              </a:rPr>
              <a:t>stessi alunni di chiedere </a:t>
            </a:r>
            <a:r>
              <a:rPr lang="it-IT" sz="2000" b="1" u="sng" dirty="0" smtClean="0">
                <a:solidFill>
                  <a:schemeClr val="tx1"/>
                </a:solidFill>
                <a:latin typeface="Times New Roman" panose="02020603050405020304" pitchFamily="18" charset="0"/>
                <a:cs typeface="Times New Roman" panose="02020603050405020304" pitchFamily="18" charset="0"/>
              </a:rPr>
              <a:t>l’iscrizione </a:t>
            </a:r>
            <a:r>
              <a:rPr lang="it-IT" sz="2000" b="1" u="sng" dirty="0">
                <a:solidFill>
                  <a:schemeClr val="tx1"/>
                </a:solidFill>
                <a:latin typeface="Times New Roman" panose="02020603050405020304" pitchFamily="18" charset="0"/>
                <a:cs typeface="Times New Roman" panose="02020603050405020304" pitchFamily="18" charset="0"/>
              </a:rPr>
              <a:t>ad altri istituti in cui funzionino la sezione o l’indirizzo richiesti”.</a:t>
            </a:r>
          </a:p>
        </p:txBody>
      </p:sp>
      <p:sp>
        <p:nvSpPr>
          <p:cNvPr id="8" name="Rettangolo 7"/>
          <p:cNvSpPr/>
          <p:nvPr/>
        </p:nvSpPr>
        <p:spPr>
          <a:xfrm>
            <a:off x="188640" y="4572000"/>
            <a:ext cx="6552728" cy="41764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000" b="1" dirty="0" smtClean="0">
                <a:solidFill>
                  <a:schemeClr val="tx1"/>
                </a:solidFill>
                <a:latin typeface="Times New Roman" panose="02020603050405020304" pitchFamily="18" charset="0"/>
                <a:cs typeface="Times New Roman" panose="02020603050405020304" pitchFamily="18" charset="0"/>
              </a:rPr>
              <a:t>La Circolare Ministeriale  n°34/2014</a:t>
            </a:r>
            <a:r>
              <a:rPr lang="it-IT" sz="2000" dirty="0" smtClean="0">
                <a:solidFill>
                  <a:schemeClr val="tx1"/>
                </a:solidFill>
                <a:latin typeface="Times New Roman" panose="02020603050405020304" pitchFamily="18" charset="0"/>
                <a:cs typeface="Times New Roman" panose="02020603050405020304" pitchFamily="18" charset="0"/>
              </a:rPr>
              <a:t> precisa che «In </a:t>
            </a:r>
            <a:r>
              <a:rPr lang="it-IT" sz="2000" dirty="0">
                <a:solidFill>
                  <a:schemeClr val="tx1"/>
                </a:solidFill>
                <a:latin typeface="Times New Roman" panose="02020603050405020304" pitchFamily="18" charset="0"/>
                <a:cs typeface="Times New Roman" panose="02020603050405020304" pitchFamily="18" charset="0"/>
              </a:rPr>
              <a:t>relazione a quanto sopra, nelle istituzioni scolastiche in cui sono presenti istituti di diverso ordine (es. percorsi di istituto tecnico e di istituto professionale e di licei) o sezioni di liceo musicale e coreutico, le classi prime si determinano </a:t>
            </a:r>
            <a:r>
              <a:rPr lang="it-IT" sz="2000" b="1" u="sng" dirty="0">
                <a:solidFill>
                  <a:schemeClr val="tx1"/>
                </a:solidFill>
                <a:latin typeface="Times New Roman" panose="02020603050405020304" pitchFamily="18" charset="0"/>
                <a:cs typeface="Times New Roman" panose="02020603050405020304" pitchFamily="18" charset="0"/>
              </a:rPr>
              <a:t>separatamente</a:t>
            </a:r>
            <a:r>
              <a:rPr lang="it-IT" sz="2000" dirty="0">
                <a:solidFill>
                  <a:schemeClr val="tx1"/>
                </a:solidFill>
                <a:latin typeface="Times New Roman" panose="02020603050405020304" pitchFamily="18" charset="0"/>
                <a:cs typeface="Times New Roman" panose="02020603050405020304" pitchFamily="18" charset="0"/>
              </a:rPr>
              <a:t> per ogni istituto di diverso ordine o  sezione di liceo musicale e coreutico, secondo quanto stabilito dall’art. 18, comma 3, del citato DPR n. 81/2009. Negli altri casi il numero delle classi prime si ricava tenendo conto del numero </a:t>
            </a:r>
            <a:r>
              <a:rPr lang="it-IT" sz="2000" b="1" u="sng" dirty="0">
                <a:solidFill>
                  <a:schemeClr val="tx1"/>
                </a:solidFill>
                <a:latin typeface="Times New Roman" panose="02020603050405020304" pitchFamily="18" charset="0"/>
                <a:cs typeface="Times New Roman" panose="02020603050405020304" pitchFamily="18" charset="0"/>
              </a:rPr>
              <a:t>complessivo degli alunni iscritti</a:t>
            </a:r>
            <a:r>
              <a:rPr lang="it-IT" sz="2000" dirty="0">
                <a:solidFill>
                  <a:schemeClr val="tx1"/>
                </a:solidFill>
                <a:latin typeface="Times New Roman" panose="02020603050405020304" pitchFamily="18" charset="0"/>
                <a:cs typeface="Times New Roman" panose="02020603050405020304" pitchFamily="18" charset="0"/>
              </a:rPr>
              <a:t>, indipendentemente dai diversi indirizzi presenti nell’istruzione tecnica, nell’istruzione professionale e nei diversi percorsi liceali. </a:t>
            </a:r>
          </a:p>
        </p:txBody>
      </p:sp>
      <p:sp>
        <p:nvSpPr>
          <p:cNvPr id="2" name="Ovale 1"/>
          <p:cNvSpPr/>
          <p:nvPr/>
        </p:nvSpPr>
        <p:spPr>
          <a:xfrm>
            <a:off x="2996952" y="1547664"/>
            <a:ext cx="2088232" cy="864096"/>
          </a:xfrm>
          <a:prstGeom prst="ellipse">
            <a:avLst/>
          </a:prstGeom>
          <a:solidFill>
            <a:schemeClr val="tx1">
              <a:alpha val="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p:cNvSpPr/>
          <p:nvPr/>
        </p:nvSpPr>
        <p:spPr>
          <a:xfrm>
            <a:off x="2105236" y="5436096"/>
            <a:ext cx="2088232" cy="324036"/>
          </a:xfrm>
          <a:prstGeom prst="ellipse">
            <a:avLst/>
          </a:prstGeom>
          <a:solidFill>
            <a:schemeClr val="tx1">
              <a:alpha val="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51956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1" name="Picture 1"/>
          <p:cNvPicPr>
            <a:picLocks noChangeAspect="1" noChangeArrowheads="1"/>
          </p:cNvPicPr>
          <p:nvPr/>
        </p:nvPicPr>
        <p:blipFill>
          <a:blip r:embed="rId3"/>
          <a:srcRect/>
          <a:stretch>
            <a:fillRect/>
          </a:stretch>
        </p:blipFill>
        <p:spPr bwMode="auto">
          <a:xfrm>
            <a:off x="3885101" y="54179"/>
            <a:ext cx="418734" cy="918633"/>
          </a:xfrm>
          <a:prstGeom prst="rect">
            <a:avLst/>
          </a:prstGeom>
          <a:noFill/>
          <a:ln w="9525">
            <a:noFill/>
            <a:miter lim="800000"/>
            <a:headEnd/>
            <a:tailEnd/>
          </a:ln>
        </p:spPr>
      </p:pic>
      <p:sp>
        <p:nvSpPr>
          <p:cNvPr id="89092" name="CasellaDiTesto 7"/>
          <p:cNvSpPr txBox="1">
            <a:spLocks noChangeArrowheads="1"/>
          </p:cNvSpPr>
          <p:nvPr/>
        </p:nvSpPr>
        <p:spPr bwMode="auto">
          <a:xfrm>
            <a:off x="4303835" y="251886"/>
            <a:ext cx="2288199" cy="307777"/>
          </a:xfrm>
          <a:prstGeom prst="rect">
            <a:avLst/>
          </a:prstGeom>
          <a:solidFill>
            <a:schemeClr val="bg1"/>
          </a:solidFill>
          <a:ln w="9525">
            <a:noFill/>
            <a:miter lim="800000"/>
            <a:headEnd/>
            <a:tailEnd/>
          </a:ln>
        </p:spPr>
        <p:txBody>
          <a:bodyPr wrap="square">
            <a:spAutoFit/>
          </a:bodyPr>
          <a:lstStyle/>
          <a:p>
            <a:pPr fontAlgn="base">
              <a:spcBef>
                <a:spcPct val="0"/>
              </a:spcBef>
              <a:spcAft>
                <a:spcPct val="0"/>
              </a:spcAft>
            </a:pPr>
            <a:r>
              <a:rPr lang="it-IT" sz="1400" b="1" dirty="0" smtClean="0">
                <a:solidFill>
                  <a:srgbClr val="000000"/>
                </a:solidFill>
                <a:latin typeface="Arial" charset="0"/>
              </a:rPr>
              <a:t>M.I. </a:t>
            </a:r>
            <a:r>
              <a:rPr lang="it-IT" sz="1400" i="1" dirty="0">
                <a:solidFill>
                  <a:srgbClr val="000000"/>
                </a:solidFill>
                <a:latin typeface="Arial" charset="0"/>
              </a:rPr>
              <a:t>Dr. Sergio Repetto</a:t>
            </a:r>
          </a:p>
        </p:txBody>
      </p:sp>
      <p:sp>
        <p:nvSpPr>
          <p:cNvPr id="13" name="Rectangle 2"/>
          <p:cNvSpPr txBox="1">
            <a:spLocks noChangeArrowheads="1"/>
          </p:cNvSpPr>
          <p:nvPr/>
        </p:nvSpPr>
        <p:spPr>
          <a:xfrm>
            <a:off x="-1604595" y="287868"/>
            <a:ext cx="7476759" cy="783167"/>
          </a:xfrm>
          <a:prstGeom prst="rect">
            <a:avLst/>
          </a:prstGeom>
        </p:spPr>
        <p:txBody>
          <a:bodyPr/>
          <a:lstStyle/>
          <a:p>
            <a:pPr algn="ctr" defTabSz="762000" fontAlgn="base">
              <a:spcBef>
                <a:spcPct val="0"/>
              </a:spcBef>
              <a:spcAft>
                <a:spcPct val="0"/>
              </a:spcAft>
              <a:defRPr/>
            </a:pPr>
            <a:endParaRPr lang="it-IT" sz="2800" b="1" kern="0" dirty="0">
              <a:solidFill>
                <a:srgbClr val="3333CC"/>
              </a:solidFill>
              <a:latin typeface="Arial"/>
            </a:endParaRPr>
          </a:p>
          <a:p>
            <a:pPr algn="ctr" defTabSz="762000" fontAlgn="base">
              <a:spcBef>
                <a:spcPct val="0"/>
              </a:spcBef>
              <a:spcAft>
                <a:spcPct val="0"/>
              </a:spcAft>
              <a:defRPr/>
            </a:pPr>
            <a:endParaRPr lang="it-IT" sz="2400" b="1" kern="0" dirty="0">
              <a:solidFill>
                <a:srgbClr val="FF0000"/>
              </a:solidFill>
              <a:latin typeface="Arial"/>
            </a:endParaRPr>
          </a:p>
        </p:txBody>
      </p:sp>
      <p:pic>
        <p:nvPicPr>
          <p:cNvPr id="89094" name="Picture 2"/>
          <p:cNvPicPr>
            <a:picLocks noChangeAspect="1" noChangeArrowheads="1"/>
          </p:cNvPicPr>
          <p:nvPr/>
        </p:nvPicPr>
        <p:blipFill>
          <a:blip r:embed="rId4"/>
          <a:srcRect/>
          <a:stretch>
            <a:fillRect/>
          </a:stretch>
        </p:blipFill>
        <p:spPr bwMode="auto">
          <a:xfrm>
            <a:off x="666380" y="679451"/>
            <a:ext cx="1467403" cy="2412936"/>
          </a:xfrm>
          <a:prstGeom prst="rect">
            <a:avLst/>
          </a:prstGeom>
          <a:noFill/>
          <a:ln w="9525">
            <a:noFill/>
            <a:miter lim="800000"/>
            <a:headEnd/>
            <a:tailEnd/>
          </a:ln>
        </p:spPr>
      </p:pic>
      <p:sp>
        <p:nvSpPr>
          <p:cNvPr id="89098" name="Rettangolo arrotondato 18"/>
          <p:cNvSpPr>
            <a:spLocks noChangeArrowheads="1"/>
          </p:cNvSpPr>
          <p:nvPr/>
        </p:nvSpPr>
        <p:spPr bwMode="auto">
          <a:xfrm>
            <a:off x="2427227" y="1071035"/>
            <a:ext cx="2434370" cy="1094316"/>
          </a:xfrm>
          <a:prstGeom prst="roundRect">
            <a:avLst>
              <a:gd name="adj" fmla="val 16667"/>
            </a:avLst>
          </a:prstGeom>
          <a:noFill/>
          <a:ln w="12700" algn="ctr">
            <a:solidFill>
              <a:schemeClr val="tx1"/>
            </a:solidFill>
            <a:round/>
            <a:headEnd type="none" w="sm" len="sm"/>
            <a:tailEnd type="none" w="sm" len="sm"/>
          </a:ln>
        </p:spPr>
        <p:txBody>
          <a:bodyPr/>
          <a:lstStyle/>
          <a:p>
            <a:pPr fontAlgn="base">
              <a:spcBef>
                <a:spcPct val="0"/>
              </a:spcBef>
              <a:spcAft>
                <a:spcPct val="0"/>
              </a:spcAft>
            </a:pPr>
            <a:endParaRPr lang="it-IT" sz="1400">
              <a:solidFill>
                <a:srgbClr val="000000"/>
              </a:solidFill>
              <a:latin typeface="Arial" charset="0"/>
            </a:endParaRPr>
          </a:p>
        </p:txBody>
      </p:sp>
      <p:sp>
        <p:nvSpPr>
          <p:cNvPr id="20" name="CasellaDiTesto 19"/>
          <p:cNvSpPr txBox="1"/>
          <p:nvPr/>
        </p:nvSpPr>
        <p:spPr>
          <a:xfrm>
            <a:off x="2295828" y="1160236"/>
            <a:ext cx="2662971" cy="830997"/>
          </a:xfrm>
          <a:prstGeom prst="rect">
            <a:avLst/>
          </a:prstGeom>
          <a:noFill/>
        </p:spPr>
        <p:txBody>
          <a:bodyPr>
            <a:spAutoFit/>
          </a:bodyPr>
          <a:lstStyle/>
          <a:p>
            <a:pPr algn="ctr" fontAlgn="base">
              <a:spcBef>
                <a:spcPct val="0"/>
              </a:spcBef>
              <a:spcAft>
                <a:spcPct val="0"/>
              </a:spcAft>
              <a:defRPr/>
            </a:pPr>
            <a:r>
              <a:rPr lang="it-IT" sz="2400" dirty="0" smtClean="0">
                <a:solidFill>
                  <a:srgbClr val="CC3300"/>
                </a:solidFill>
                <a:effectLst>
                  <a:outerShdw blurRad="38100" dist="38100" dir="2700000" algn="tl">
                    <a:srgbClr val="000000">
                      <a:alpha val="43137"/>
                    </a:srgbClr>
                  </a:outerShdw>
                </a:effectLst>
                <a:latin typeface="Arial" charset="0"/>
              </a:rPr>
              <a:t>RIFORMA</a:t>
            </a:r>
          </a:p>
          <a:p>
            <a:pPr algn="ctr" fontAlgn="base">
              <a:spcBef>
                <a:spcPct val="0"/>
              </a:spcBef>
              <a:spcAft>
                <a:spcPct val="0"/>
              </a:spcAft>
              <a:defRPr/>
            </a:pPr>
            <a:r>
              <a:rPr lang="it-IT" sz="2400" dirty="0" smtClean="0">
                <a:solidFill>
                  <a:srgbClr val="CC3300"/>
                </a:solidFill>
                <a:effectLst>
                  <a:outerShdw blurRad="38100" dist="38100" dir="2700000" algn="tl">
                    <a:srgbClr val="000000">
                      <a:alpha val="43137"/>
                    </a:srgbClr>
                  </a:outerShdw>
                </a:effectLst>
                <a:latin typeface="Arial" charset="0"/>
              </a:rPr>
              <a:t>SUPERIORI</a:t>
            </a:r>
            <a:endParaRPr lang="it-IT" sz="2400" dirty="0">
              <a:solidFill>
                <a:srgbClr val="CC3300"/>
              </a:solidFill>
              <a:effectLst>
                <a:outerShdw blurRad="38100" dist="38100" dir="2700000" algn="tl">
                  <a:srgbClr val="000000">
                    <a:alpha val="43137"/>
                  </a:srgbClr>
                </a:outerShdw>
              </a:effectLst>
              <a:latin typeface="Arial" charset="0"/>
            </a:endParaRPr>
          </a:p>
        </p:txBody>
      </p:sp>
      <p:pic>
        <p:nvPicPr>
          <p:cNvPr id="89103" name="Picture 2" descr="http://archivio.pubblica.istruzione.it/riforma_superiori/nuovesuperiori/images/titolo_licei.jpg"/>
          <p:cNvPicPr>
            <a:picLocks noChangeAspect="1" noChangeArrowheads="1"/>
          </p:cNvPicPr>
          <p:nvPr/>
        </p:nvPicPr>
        <p:blipFill>
          <a:blip r:embed="rId5"/>
          <a:srcRect/>
          <a:stretch>
            <a:fillRect/>
          </a:stretch>
        </p:blipFill>
        <p:spPr bwMode="auto">
          <a:xfrm>
            <a:off x="89205" y="4163484"/>
            <a:ext cx="1721094" cy="1181100"/>
          </a:xfrm>
          <a:prstGeom prst="rect">
            <a:avLst/>
          </a:prstGeom>
          <a:noFill/>
          <a:ln w="9525">
            <a:noFill/>
            <a:miter lim="800000"/>
            <a:headEnd/>
            <a:tailEnd/>
          </a:ln>
        </p:spPr>
      </p:pic>
      <p:pic>
        <p:nvPicPr>
          <p:cNvPr id="89104" name="Picture 3" descr="http://archivio.pubblica.istruzione.it/riforma_superiori/nuovesuperiori/images/titolo_professionali.jpg"/>
          <p:cNvPicPr>
            <a:picLocks noChangeAspect="1" noChangeArrowheads="1"/>
          </p:cNvPicPr>
          <p:nvPr/>
        </p:nvPicPr>
        <p:blipFill>
          <a:blip r:embed="rId6"/>
          <a:srcRect/>
          <a:stretch>
            <a:fillRect/>
          </a:stretch>
        </p:blipFill>
        <p:spPr bwMode="auto">
          <a:xfrm>
            <a:off x="2064706" y="4193118"/>
            <a:ext cx="1721094" cy="1117600"/>
          </a:xfrm>
          <a:prstGeom prst="rect">
            <a:avLst/>
          </a:prstGeom>
          <a:noFill/>
          <a:ln w="9525">
            <a:noFill/>
            <a:miter lim="800000"/>
            <a:headEnd/>
            <a:tailEnd/>
          </a:ln>
        </p:spPr>
      </p:pic>
      <p:pic>
        <p:nvPicPr>
          <p:cNvPr id="89105" name="Picture 4" descr="http://archivio.pubblica.istruzione.it/riforma_superiori/nuovesuperiori/images/settore_servizi.jpg"/>
          <p:cNvPicPr>
            <a:picLocks noChangeAspect="1" noChangeArrowheads="1"/>
          </p:cNvPicPr>
          <p:nvPr/>
        </p:nvPicPr>
        <p:blipFill>
          <a:blip r:embed="rId7"/>
          <a:srcRect/>
          <a:stretch>
            <a:fillRect/>
          </a:stretch>
        </p:blipFill>
        <p:spPr bwMode="auto">
          <a:xfrm>
            <a:off x="2098614" y="5609167"/>
            <a:ext cx="1721094" cy="431800"/>
          </a:xfrm>
          <a:prstGeom prst="rect">
            <a:avLst/>
          </a:prstGeom>
          <a:noFill/>
          <a:ln w="9525">
            <a:noFill/>
            <a:miter lim="800000"/>
            <a:headEnd/>
            <a:tailEnd/>
          </a:ln>
        </p:spPr>
      </p:pic>
      <p:pic>
        <p:nvPicPr>
          <p:cNvPr id="89106" name="Picture 5" descr="http://archivio.pubblica.istruzione.it/riforma_superiori/nuovesuperiori/images/settore_industria.jpg"/>
          <p:cNvPicPr>
            <a:picLocks noChangeAspect="1" noChangeArrowheads="1"/>
          </p:cNvPicPr>
          <p:nvPr/>
        </p:nvPicPr>
        <p:blipFill>
          <a:blip r:embed="rId8"/>
          <a:srcRect/>
          <a:stretch>
            <a:fillRect/>
          </a:stretch>
        </p:blipFill>
        <p:spPr bwMode="auto">
          <a:xfrm>
            <a:off x="1923318" y="7468123"/>
            <a:ext cx="1721094" cy="723900"/>
          </a:xfrm>
          <a:prstGeom prst="rect">
            <a:avLst/>
          </a:prstGeom>
          <a:noFill/>
          <a:ln w="9525">
            <a:noFill/>
            <a:miter lim="800000"/>
            <a:headEnd/>
            <a:tailEnd/>
          </a:ln>
        </p:spPr>
      </p:pic>
      <p:pic>
        <p:nvPicPr>
          <p:cNvPr id="89107" name="Picture 6" descr="http://archivio.pubblica.istruzione.it/riforma_superiori/nuovesuperiori/images/titolo_tecnici.jpg"/>
          <p:cNvPicPr>
            <a:picLocks noChangeAspect="1" noChangeArrowheads="1"/>
          </p:cNvPicPr>
          <p:nvPr/>
        </p:nvPicPr>
        <p:blipFill>
          <a:blip r:embed="rId9"/>
          <a:srcRect/>
          <a:stretch>
            <a:fillRect/>
          </a:stretch>
        </p:blipFill>
        <p:spPr bwMode="auto">
          <a:xfrm>
            <a:off x="4248623" y="3829051"/>
            <a:ext cx="1721094" cy="1079500"/>
          </a:xfrm>
          <a:prstGeom prst="rect">
            <a:avLst/>
          </a:prstGeom>
          <a:noFill/>
          <a:ln w="9525">
            <a:noFill/>
            <a:miter lim="800000"/>
            <a:headEnd/>
            <a:tailEnd/>
          </a:ln>
        </p:spPr>
      </p:pic>
      <p:pic>
        <p:nvPicPr>
          <p:cNvPr id="89108" name="Picture 7" descr="http://archivio.pubblica.istruzione.it/riforma_superiori/nuovesuperiori/images/settore_economico.jpg"/>
          <p:cNvPicPr>
            <a:picLocks noChangeAspect="1" noChangeArrowheads="1"/>
          </p:cNvPicPr>
          <p:nvPr/>
        </p:nvPicPr>
        <p:blipFill>
          <a:blip r:embed="rId10"/>
          <a:srcRect/>
          <a:stretch>
            <a:fillRect/>
          </a:stretch>
        </p:blipFill>
        <p:spPr bwMode="auto">
          <a:xfrm>
            <a:off x="4248623" y="4927601"/>
            <a:ext cx="1721094" cy="635000"/>
          </a:xfrm>
          <a:prstGeom prst="rect">
            <a:avLst/>
          </a:prstGeom>
          <a:noFill/>
          <a:ln w="9525">
            <a:noFill/>
            <a:miter lim="800000"/>
            <a:headEnd/>
            <a:tailEnd/>
          </a:ln>
        </p:spPr>
      </p:pic>
      <p:pic>
        <p:nvPicPr>
          <p:cNvPr id="89109" name="Picture 8" descr="http://archivio.pubblica.istruzione.it/riforma_superiori/nuovesuperiori/images/settore_tecnologico.jpg"/>
          <p:cNvPicPr>
            <a:picLocks noChangeAspect="1" noChangeArrowheads="1"/>
          </p:cNvPicPr>
          <p:nvPr/>
        </p:nvPicPr>
        <p:blipFill>
          <a:blip r:embed="rId11"/>
          <a:srcRect/>
          <a:stretch>
            <a:fillRect/>
          </a:stretch>
        </p:blipFill>
        <p:spPr bwMode="auto">
          <a:xfrm>
            <a:off x="4303835" y="6268474"/>
            <a:ext cx="1721094" cy="685800"/>
          </a:xfrm>
          <a:prstGeom prst="rect">
            <a:avLst/>
          </a:prstGeom>
          <a:noFill/>
          <a:ln w="9525">
            <a:noFill/>
            <a:miter lim="800000"/>
            <a:headEnd/>
            <a:tailEnd/>
          </a:ln>
        </p:spPr>
      </p:pic>
      <p:sp>
        <p:nvSpPr>
          <p:cNvPr id="89110" name="Rettangolo 35"/>
          <p:cNvSpPr>
            <a:spLocks noChangeArrowheads="1"/>
          </p:cNvSpPr>
          <p:nvPr/>
        </p:nvSpPr>
        <p:spPr bwMode="auto">
          <a:xfrm>
            <a:off x="89205" y="5400003"/>
            <a:ext cx="1789235" cy="3108543"/>
          </a:xfrm>
          <a:prstGeom prst="rect">
            <a:avLst/>
          </a:prstGeom>
          <a:noFill/>
          <a:ln w="9525">
            <a:noFill/>
            <a:miter lim="800000"/>
            <a:headEnd/>
            <a:tailEnd/>
          </a:ln>
        </p:spPr>
        <p:txBody>
          <a:bodyPr>
            <a:spAutoFit/>
          </a:bodyPr>
          <a:lstStyle/>
          <a:p>
            <a:pPr marL="342900" indent="-342900" fontAlgn="base">
              <a:spcBef>
                <a:spcPct val="0"/>
              </a:spcBef>
              <a:spcAft>
                <a:spcPct val="0"/>
              </a:spcAft>
              <a:buFont typeface="Arial" charset="0"/>
              <a:buAutoNum type="arabicPeriod"/>
            </a:pPr>
            <a:r>
              <a:rPr lang="it-IT" sz="1400" dirty="0">
                <a:solidFill>
                  <a:srgbClr val="000000"/>
                </a:solidFill>
                <a:latin typeface="Arial" charset="0"/>
                <a:cs typeface="Arial" charset="0"/>
              </a:rPr>
              <a:t>Liceo artistico</a:t>
            </a:r>
          </a:p>
          <a:p>
            <a:pPr marL="342900" indent="-342900" fontAlgn="base">
              <a:spcBef>
                <a:spcPct val="0"/>
              </a:spcBef>
              <a:spcAft>
                <a:spcPct val="0"/>
              </a:spcAft>
              <a:buFont typeface="Arial" charset="0"/>
              <a:buAutoNum type="arabicPeriod"/>
            </a:pPr>
            <a:r>
              <a:rPr lang="it-IT" sz="1400" dirty="0">
                <a:solidFill>
                  <a:srgbClr val="000000"/>
                </a:solidFill>
                <a:latin typeface="Arial" charset="0"/>
                <a:cs typeface="Arial" charset="0"/>
              </a:rPr>
              <a:t>Liceo classico</a:t>
            </a:r>
          </a:p>
          <a:p>
            <a:pPr marL="342900" indent="-342900" fontAlgn="base">
              <a:spcBef>
                <a:spcPct val="0"/>
              </a:spcBef>
              <a:spcAft>
                <a:spcPct val="0"/>
              </a:spcAft>
              <a:buFont typeface="Arial" charset="0"/>
              <a:buAutoNum type="arabicPeriod"/>
            </a:pPr>
            <a:r>
              <a:rPr lang="it-IT" sz="1400" dirty="0">
                <a:solidFill>
                  <a:srgbClr val="000000"/>
                </a:solidFill>
                <a:latin typeface="Arial" charset="0"/>
                <a:cs typeface="Arial" charset="0"/>
              </a:rPr>
              <a:t>Liceo linguistico</a:t>
            </a:r>
          </a:p>
          <a:p>
            <a:pPr marL="342900" indent="-342900" fontAlgn="base">
              <a:spcBef>
                <a:spcPct val="0"/>
              </a:spcBef>
              <a:spcAft>
                <a:spcPct val="0"/>
              </a:spcAft>
              <a:buFont typeface="Arial" charset="0"/>
              <a:buAutoNum type="arabicPeriod"/>
            </a:pPr>
            <a:r>
              <a:rPr lang="it-IT" sz="1400" dirty="0">
                <a:solidFill>
                  <a:srgbClr val="000000"/>
                </a:solidFill>
                <a:latin typeface="Arial" charset="0"/>
                <a:cs typeface="Arial" charset="0"/>
              </a:rPr>
              <a:t>Liceo musicale e coreutico</a:t>
            </a:r>
          </a:p>
          <a:p>
            <a:pPr marL="342900" indent="-342900" fontAlgn="base">
              <a:spcBef>
                <a:spcPct val="0"/>
              </a:spcBef>
              <a:spcAft>
                <a:spcPct val="0"/>
              </a:spcAft>
              <a:buFont typeface="Arial" charset="0"/>
              <a:buAutoNum type="arabicPeriod"/>
            </a:pPr>
            <a:r>
              <a:rPr lang="it-IT" sz="1400" dirty="0">
                <a:solidFill>
                  <a:srgbClr val="000000"/>
                </a:solidFill>
                <a:latin typeface="Arial" charset="0"/>
                <a:cs typeface="Arial" charset="0"/>
              </a:rPr>
              <a:t>Liceo scientifico opzione scienze applicate </a:t>
            </a:r>
          </a:p>
          <a:p>
            <a:pPr marL="342900" indent="-342900" fontAlgn="base">
              <a:spcBef>
                <a:spcPct val="0"/>
              </a:spcBef>
              <a:spcAft>
                <a:spcPct val="0"/>
              </a:spcAft>
              <a:buFont typeface="Arial" charset="0"/>
              <a:buAutoNum type="arabicPeriod"/>
            </a:pPr>
            <a:r>
              <a:rPr lang="it-IT" sz="1400" dirty="0">
                <a:solidFill>
                  <a:srgbClr val="000000"/>
                </a:solidFill>
                <a:latin typeface="Arial" charset="0"/>
                <a:cs typeface="Arial" charset="0"/>
              </a:rPr>
              <a:t>Liceo delle scienze umane opzione economico-sociale</a:t>
            </a:r>
            <a:endParaRPr lang="it-IT" sz="1400" dirty="0">
              <a:solidFill>
                <a:srgbClr val="000000"/>
              </a:solidFill>
              <a:latin typeface="Arial" charset="0"/>
            </a:endParaRPr>
          </a:p>
        </p:txBody>
      </p:sp>
      <p:sp>
        <p:nvSpPr>
          <p:cNvPr id="89112" name="Rettangolo 40"/>
          <p:cNvSpPr>
            <a:spLocks noChangeArrowheads="1"/>
          </p:cNvSpPr>
          <p:nvPr/>
        </p:nvSpPr>
        <p:spPr bwMode="auto">
          <a:xfrm>
            <a:off x="2098614" y="6144684"/>
            <a:ext cx="3429000" cy="1492716"/>
          </a:xfrm>
          <a:prstGeom prst="rect">
            <a:avLst/>
          </a:prstGeom>
          <a:noFill/>
          <a:ln w="9525">
            <a:noFill/>
            <a:miter lim="800000"/>
            <a:headEnd/>
            <a:tailEnd/>
          </a:ln>
        </p:spPr>
        <p:txBody>
          <a:bodyPr>
            <a:spAutoFit/>
          </a:bodyPr>
          <a:lstStyle/>
          <a:p>
            <a:pPr eaLnBrk="0" fontAlgn="base" hangingPunct="0">
              <a:spcBef>
                <a:spcPct val="0"/>
              </a:spcBef>
              <a:spcAft>
                <a:spcPct val="0"/>
              </a:spcAft>
              <a:buFontTx/>
              <a:buChar char="•"/>
            </a:pPr>
            <a:r>
              <a:rPr lang="it-IT" sz="1100" dirty="0">
                <a:solidFill>
                  <a:srgbClr val="000000"/>
                </a:solidFill>
                <a:latin typeface="Arial" charset="0"/>
                <a:cs typeface="Arial" charset="0"/>
              </a:rPr>
              <a:t>1.Servizi per l’agricoltura </a:t>
            </a:r>
          </a:p>
          <a:p>
            <a:pPr eaLnBrk="0" fontAlgn="base" hangingPunct="0">
              <a:spcBef>
                <a:spcPct val="0"/>
              </a:spcBef>
              <a:spcAft>
                <a:spcPct val="0"/>
              </a:spcAft>
            </a:pPr>
            <a:r>
              <a:rPr lang="it-IT" sz="1100" dirty="0">
                <a:solidFill>
                  <a:srgbClr val="000000"/>
                </a:solidFill>
                <a:latin typeface="Arial" charset="0"/>
                <a:cs typeface="Arial" charset="0"/>
              </a:rPr>
              <a:t>     e lo sviluppo rurale </a:t>
            </a:r>
          </a:p>
          <a:p>
            <a:pPr eaLnBrk="0" fontAlgn="base" hangingPunct="0">
              <a:spcBef>
                <a:spcPct val="0"/>
              </a:spcBef>
              <a:spcAft>
                <a:spcPct val="0"/>
              </a:spcAft>
              <a:buFontTx/>
              <a:buChar char="•"/>
            </a:pPr>
            <a:r>
              <a:rPr lang="it-IT" sz="1100" dirty="0">
                <a:solidFill>
                  <a:srgbClr val="000000"/>
                </a:solidFill>
                <a:latin typeface="Arial" charset="0"/>
                <a:cs typeface="Arial" charset="0"/>
              </a:rPr>
              <a:t>2.Servizi socio-sanitari </a:t>
            </a:r>
          </a:p>
          <a:p>
            <a:pPr eaLnBrk="0" fontAlgn="base" hangingPunct="0">
              <a:spcBef>
                <a:spcPct val="0"/>
              </a:spcBef>
              <a:spcAft>
                <a:spcPct val="0"/>
              </a:spcAft>
              <a:buFontTx/>
              <a:buChar char="•"/>
            </a:pPr>
            <a:r>
              <a:rPr lang="it-IT" sz="1100" dirty="0">
                <a:solidFill>
                  <a:srgbClr val="000000"/>
                </a:solidFill>
                <a:latin typeface="Arial" charset="0"/>
                <a:cs typeface="Arial" charset="0"/>
              </a:rPr>
              <a:t>3.Servizi per l’enogastronomia </a:t>
            </a:r>
          </a:p>
          <a:p>
            <a:pPr eaLnBrk="0" fontAlgn="base" hangingPunct="0">
              <a:spcBef>
                <a:spcPct val="0"/>
              </a:spcBef>
              <a:spcAft>
                <a:spcPct val="0"/>
              </a:spcAft>
            </a:pPr>
            <a:r>
              <a:rPr lang="it-IT" sz="1100" dirty="0">
                <a:solidFill>
                  <a:srgbClr val="000000"/>
                </a:solidFill>
                <a:latin typeface="Arial" charset="0"/>
                <a:cs typeface="Arial" charset="0"/>
              </a:rPr>
              <a:t>     e l’ospitalità alberghiera </a:t>
            </a:r>
          </a:p>
          <a:p>
            <a:pPr eaLnBrk="0" fontAlgn="base" hangingPunct="0">
              <a:spcBef>
                <a:spcPct val="0"/>
              </a:spcBef>
              <a:spcAft>
                <a:spcPct val="0"/>
              </a:spcAft>
              <a:buFontTx/>
              <a:buChar char="•"/>
            </a:pPr>
            <a:r>
              <a:rPr lang="it-IT" sz="1100" dirty="0">
                <a:solidFill>
                  <a:srgbClr val="000000"/>
                </a:solidFill>
                <a:latin typeface="Arial" charset="0"/>
                <a:cs typeface="Arial" charset="0"/>
              </a:rPr>
              <a:t>4. Servizi </a:t>
            </a:r>
            <a:r>
              <a:rPr lang="it-IT" sz="1100" dirty="0" smtClean="0">
                <a:solidFill>
                  <a:srgbClr val="000000"/>
                </a:solidFill>
                <a:latin typeface="Arial" charset="0"/>
                <a:cs typeface="Arial" charset="0"/>
              </a:rPr>
              <a:t>commerciali</a:t>
            </a:r>
          </a:p>
          <a:p>
            <a:pPr eaLnBrk="0" fontAlgn="base" hangingPunct="0">
              <a:spcBef>
                <a:spcPct val="0"/>
              </a:spcBef>
              <a:spcAft>
                <a:spcPct val="0"/>
              </a:spcAft>
            </a:pPr>
            <a:r>
              <a:rPr lang="it-IT" sz="1100" dirty="0" smtClean="0">
                <a:solidFill>
                  <a:srgbClr val="000000"/>
                </a:solidFill>
                <a:latin typeface="Arial" charset="0"/>
                <a:cs typeface="Arial" charset="0"/>
              </a:rPr>
              <a:t>………………….</a:t>
            </a:r>
            <a:endParaRPr lang="it-IT" sz="1100" dirty="0">
              <a:solidFill>
                <a:srgbClr val="000000"/>
              </a:solidFill>
              <a:latin typeface="Arial" charset="0"/>
              <a:cs typeface="Arial" charset="0"/>
            </a:endParaRPr>
          </a:p>
          <a:p>
            <a:pPr eaLnBrk="0" fontAlgn="ctr" hangingPunct="0">
              <a:spcBef>
                <a:spcPct val="0"/>
              </a:spcBef>
              <a:spcAft>
                <a:spcPct val="0"/>
              </a:spcAft>
            </a:pPr>
            <a:r>
              <a:rPr lang="it-IT" sz="1400" dirty="0">
                <a:solidFill>
                  <a:srgbClr val="000000"/>
                </a:solidFill>
                <a:latin typeface="Arial" charset="0"/>
                <a:cs typeface="Arial" charset="0"/>
              </a:rPr>
              <a:t> </a:t>
            </a:r>
            <a:endParaRPr lang="it-IT" sz="1400" dirty="0">
              <a:solidFill>
                <a:srgbClr val="000000"/>
              </a:solidFill>
              <a:latin typeface="Arial" charset="0"/>
            </a:endParaRPr>
          </a:p>
        </p:txBody>
      </p:sp>
      <p:sp>
        <p:nvSpPr>
          <p:cNvPr id="89113" name="Rettangolo 41"/>
          <p:cNvSpPr>
            <a:spLocks noChangeArrowheads="1"/>
          </p:cNvSpPr>
          <p:nvPr/>
        </p:nvSpPr>
        <p:spPr bwMode="auto">
          <a:xfrm>
            <a:off x="4303835" y="5626101"/>
            <a:ext cx="2403597" cy="553999"/>
          </a:xfrm>
          <a:prstGeom prst="rect">
            <a:avLst/>
          </a:prstGeom>
          <a:noFill/>
          <a:ln w="9525">
            <a:noFill/>
            <a:miter lim="800000"/>
            <a:headEnd/>
            <a:tailEnd/>
          </a:ln>
        </p:spPr>
        <p:txBody>
          <a:bodyPr>
            <a:spAutoFit/>
          </a:bodyPr>
          <a:lstStyle/>
          <a:p>
            <a:pPr fontAlgn="base">
              <a:spcBef>
                <a:spcPct val="0"/>
              </a:spcBef>
              <a:spcAft>
                <a:spcPct val="0"/>
              </a:spcAft>
            </a:pPr>
            <a:r>
              <a:rPr lang="it-IT" sz="1000" dirty="0">
                <a:solidFill>
                  <a:srgbClr val="000000"/>
                </a:solidFill>
                <a:latin typeface="Arial" charset="0"/>
              </a:rPr>
              <a:t>1.Amministrazione, Finanza e Marketing </a:t>
            </a:r>
          </a:p>
          <a:p>
            <a:pPr fontAlgn="base">
              <a:spcBef>
                <a:spcPct val="0"/>
              </a:spcBef>
              <a:spcAft>
                <a:spcPct val="0"/>
              </a:spcAft>
            </a:pPr>
            <a:r>
              <a:rPr lang="it-IT" sz="1000" dirty="0">
                <a:solidFill>
                  <a:srgbClr val="000000"/>
                </a:solidFill>
                <a:latin typeface="Arial" charset="0"/>
              </a:rPr>
              <a:t>2.Turismo</a:t>
            </a:r>
          </a:p>
        </p:txBody>
      </p:sp>
      <p:sp>
        <p:nvSpPr>
          <p:cNvPr id="89114" name="Rettangolo 42"/>
          <p:cNvSpPr>
            <a:spLocks noChangeArrowheads="1"/>
          </p:cNvSpPr>
          <p:nvPr/>
        </p:nvSpPr>
        <p:spPr bwMode="auto">
          <a:xfrm>
            <a:off x="4225803" y="6960692"/>
            <a:ext cx="3429000" cy="1477328"/>
          </a:xfrm>
          <a:prstGeom prst="rect">
            <a:avLst/>
          </a:prstGeom>
          <a:noFill/>
          <a:ln w="9525">
            <a:noFill/>
            <a:miter lim="800000"/>
            <a:headEnd/>
            <a:tailEnd/>
          </a:ln>
        </p:spPr>
        <p:txBody>
          <a:bodyPr>
            <a:spAutoFit/>
          </a:bodyPr>
          <a:lstStyle/>
          <a:p>
            <a:pPr fontAlgn="base">
              <a:spcBef>
                <a:spcPct val="0"/>
              </a:spcBef>
              <a:spcAft>
                <a:spcPct val="0"/>
              </a:spcAft>
            </a:pPr>
            <a:r>
              <a:rPr lang="it-IT" sz="1000" dirty="0">
                <a:solidFill>
                  <a:srgbClr val="000000"/>
                </a:solidFill>
                <a:latin typeface="Arial" charset="0"/>
              </a:rPr>
              <a:t>1.Meccanica, Meccatronica ed Energia </a:t>
            </a:r>
          </a:p>
          <a:p>
            <a:pPr fontAlgn="base">
              <a:spcBef>
                <a:spcPct val="0"/>
              </a:spcBef>
              <a:spcAft>
                <a:spcPct val="0"/>
              </a:spcAft>
            </a:pPr>
            <a:r>
              <a:rPr lang="it-IT" sz="1000" dirty="0">
                <a:solidFill>
                  <a:srgbClr val="000000"/>
                </a:solidFill>
                <a:latin typeface="Arial" charset="0"/>
              </a:rPr>
              <a:t>2.Trasporti e Logistica </a:t>
            </a:r>
          </a:p>
          <a:p>
            <a:pPr fontAlgn="base">
              <a:spcBef>
                <a:spcPct val="0"/>
              </a:spcBef>
              <a:spcAft>
                <a:spcPct val="0"/>
              </a:spcAft>
            </a:pPr>
            <a:r>
              <a:rPr lang="it-IT" sz="1000" dirty="0">
                <a:solidFill>
                  <a:srgbClr val="000000"/>
                </a:solidFill>
                <a:latin typeface="Arial" charset="0"/>
              </a:rPr>
              <a:t>3.Elettronica ed Elettrotecnica </a:t>
            </a:r>
          </a:p>
          <a:p>
            <a:pPr fontAlgn="base">
              <a:spcBef>
                <a:spcPct val="0"/>
              </a:spcBef>
              <a:spcAft>
                <a:spcPct val="0"/>
              </a:spcAft>
            </a:pPr>
            <a:r>
              <a:rPr lang="it-IT" sz="1000" dirty="0">
                <a:solidFill>
                  <a:srgbClr val="000000"/>
                </a:solidFill>
                <a:latin typeface="Arial" charset="0"/>
              </a:rPr>
              <a:t>4.Informatica e Telecomunicazioni </a:t>
            </a:r>
          </a:p>
          <a:p>
            <a:pPr fontAlgn="base">
              <a:spcBef>
                <a:spcPct val="0"/>
              </a:spcBef>
              <a:spcAft>
                <a:spcPct val="0"/>
              </a:spcAft>
            </a:pPr>
            <a:r>
              <a:rPr lang="it-IT" sz="1000" dirty="0">
                <a:solidFill>
                  <a:srgbClr val="000000"/>
                </a:solidFill>
                <a:latin typeface="Arial" charset="0"/>
              </a:rPr>
              <a:t>5.Grafica e Comunicazione </a:t>
            </a:r>
          </a:p>
          <a:p>
            <a:pPr fontAlgn="base">
              <a:spcBef>
                <a:spcPct val="0"/>
              </a:spcBef>
              <a:spcAft>
                <a:spcPct val="0"/>
              </a:spcAft>
            </a:pPr>
            <a:r>
              <a:rPr lang="it-IT" sz="1000" dirty="0">
                <a:solidFill>
                  <a:srgbClr val="000000"/>
                </a:solidFill>
                <a:latin typeface="Arial" charset="0"/>
              </a:rPr>
              <a:t>6.Chimica, Materiali e Biotecnologie </a:t>
            </a:r>
          </a:p>
          <a:p>
            <a:pPr fontAlgn="base">
              <a:spcBef>
                <a:spcPct val="0"/>
              </a:spcBef>
              <a:spcAft>
                <a:spcPct val="0"/>
              </a:spcAft>
            </a:pPr>
            <a:r>
              <a:rPr lang="it-IT" sz="1000" dirty="0">
                <a:solidFill>
                  <a:srgbClr val="000000"/>
                </a:solidFill>
                <a:latin typeface="Arial" charset="0"/>
              </a:rPr>
              <a:t>7.Sistema Moda </a:t>
            </a:r>
          </a:p>
          <a:p>
            <a:pPr fontAlgn="base">
              <a:spcBef>
                <a:spcPct val="0"/>
              </a:spcBef>
              <a:spcAft>
                <a:spcPct val="0"/>
              </a:spcAft>
            </a:pPr>
            <a:r>
              <a:rPr lang="it-IT" sz="1000" dirty="0">
                <a:solidFill>
                  <a:srgbClr val="000000"/>
                </a:solidFill>
                <a:latin typeface="Arial" charset="0"/>
              </a:rPr>
              <a:t>8.Agraria, Agroalimentare e Agroindustria </a:t>
            </a:r>
          </a:p>
          <a:p>
            <a:pPr fontAlgn="base">
              <a:spcBef>
                <a:spcPct val="0"/>
              </a:spcBef>
              <a:spcAft>
                <a:spcPct val="0"/>
              </a:spcAft>
            </a:pPr>
            <a:r>
              <a:rPr lang="it-IT" sz="1000" dirty="0">
                <a:solidFill>
                  <a:srgbClr val="000000"/>
                </a:solidFill>
                <a:latin typeface="Arial" charset="0"/>
              </a:rPr>
              <a:t>9.Costruzioni, Ambiente e Territorio</a:t>
            </a:r>
          </a:p>
        </p:txBody>
      </p:sp>
      <p:sp>
        <p:nvSpPr>
          <p:cNvPr id="89115" name="Rettangolo 43"/>
          <p:cNvSpPr>
            <a:spLocks noChangeArrowheads="1"/>
          </p:cNvSpPr>
          <p:nvPr/>
        </p:nvSpPr>
        <p:spPr bwMode="auto">
          <a:xfrm>
            <a:off x="1912813" y="8192023"/>
            <a:ext cx="3429000" cy="600164"/>
          </a:xfrm>
          <a:prstGeom prst="rect">
            <a:avLst/>
          </a:prstGeom>
          <a:noFill/>
          <a:ln w="9525">
            <a:noFill/>
            <a:miter lim="800000"/>
            <a:headEnd/>
            <a:tailEnd/>
          </a:ln>
        </p:spPr>
        <p:txBody>
          <a:bodyPr>
            <a:spAutoFit/>
          </a:bodyPr>
          <a:lstStyle/>
          <a:p>
            <a:pPr fontAlgn="base">
              <a:spcBef>
                <a:spcPct val="0"/>
              </a:spcBef>
              <a:spcAft>
                <a:spcPct val="0"/>
              </a:spcAft>
            </a:pPr>
            <a:r>
              <a:rPr lang="it-IT" sz="1100" dirty="0">
                <a:solidFill>
                  <a:srgbClr val="000000"/>
                </a:solidFill>
                <a:latin typeface="Arial" charset="0"/>
              </a:rPr>
              <a:t>1. Produzioni artigianali e industriali </a:t>
            </a:r>
          </a:p>
          <a:p>
            <a:pPr fontAlgn="base">
              <a:spcBef>
                <a:spcPct val="0"/>
              </a:spcBef>
              <a:spcAft>
                <a:spcPct val="0"/>
              </a:spcAft>
            </a:pPr>
            <a:r>
              <a:rPr lang="it-IT" sz="1100" dirty="0">
                <a:solidFill>
                  <a:srgbClr val="000000"/>
                </a:solidFill>
                <a:latin typeface="Arial" charset="0"/>
              </a:rPr>
              <a:t>2. Manutenzione e assistenza </a:t>
            </a:r>
            <a:r>
              <a:rPr lang="it-IT" sz="1100" dirty="0" smtClean="0">
                <a:solidFill>
                  <a:srgbClr val="000000"/>
                </a:solidFill>
                <a:latin typeface="Arial" charset="0"/>
              </a:rPr>
              <a:t>tecnica</a:t>
            </a:r>
          </a:p>
          <a:p>
            <a:pPr fontAlgn="base">
              <a:spcBef>
                <a:spcPct val="0"/>
              </a:spcBef>
              <a:spcAft>
                <a:spcPct val="0"/>
              </a:spcAft>
            </a:pPr>
            <a:r>
              <a:rPr lang="it-IT" sz="1100" dirty="0" smtClean="0">
                <a:solidFill>
                  <a:srgbClr val="000000"/>
                </a:solidFill>
                <a:latin typeface="Arial" charset="0"/>
              </a:rPr>
              <a:t>…………………….</a:t>
            </a:r>
            <a:endParaRPr lang="it-IT" sz="1100" dirty="0">
              <a:solidFill>
                <a:srgbClr val="000000"/>
              </a:solidFill>
              <a:latin typeface="Arial" charset="0"/>
            </a:endParaRPr>
          </a:p>
        </p:txBody>
      </p:sp>
      <p:cxnSp>
        <p:nvCxnSpPr>
          <p:cNvPr id="4" name="Connettore 2 3"/>
          <p:cNvCxnSpPr/>
          <p:nvPr/>
        </p:nvCxnSpPr>
        <p:spPr bwMode="auto">
          <a:xfrm flipV="1">
            <a:off x="3644412" y="1071035"/>
            <a:ext cx="1803522" cy="4005023"/>
          </a:xfrm>
          <a:prstGeom prst="straightConnector1">
            <a:avLst/>
          </a:prstGeom>
          <a:noFill/>
          <a:ln w="12700" cap="flat" cmpd="sng" algn="ctr">
            <a:solidFill>
              <a:schemeClr val="tx1"/>
            </a:solidFill>
            <a:prstDash val="solid"/>
            <a:round/>
            <a:headEnd type="none" w="sm" len="sm"/>
            <a:tailEnd type="arrow"/>
          </a:ln>
          <a:effectLst/>
        </p:spPr>
      </p:cxnSp>
      <p:sp>
        <p:nvSpPr>
          <p:cNvPr id="5" name="CasellaDiTesto 4"/>
          <p:cNvSpPr txBox="1"/>
          <p:nvPr/>
        </p:nvSpPr>
        <p:spPr>
          <a:xfrm>
            <a:off x="5545870" y="886369"/>
            <a:ext cx="1222970" cy="369332"/>
          </a:xfrm>
          <a:prstGeom prst="rect">
            <a:avLst/>
          </a:prstGeom>
          <a:noFill/>
        </p:spPr>
        <p:txBody>
          <a:bodyPr wrap="square" rtlCol="0">
            <a:spAutoFit/>
          </a:bodyPr>
          <a:lstStyle/>
          <a:p>
            <a:r>
              <a:rPr lang="it-IT" dirty="0" smtClean="0"/>
              <a:t>11 indirizzi</a:t>
            </a:r>
            <a:endParaRPr lang="it-IT" dirty="0"/>
          </a:p>
        </p:txBody>
      </p:sp>
      <p:sp>
        <p:nvSpPr>
          <p:cNvPr id="6" name="CasellaDiTesto 5"/>
          <p:cNvSpPr txBox="1"/>
          <p:nvPr/>
        </p:nvSpPr>
        <p:spPr>
          <a:xfrm>
            <a:off x="4064774" y="2726547"/>
            <a:ext cx="1807390" cy="369332"/>
          </a:xfrm>
          <a:prstGeom prst="rect">
            <a:avLst/>
          </a:prstGeom>
          <a:noFill/>
        </p:spPr>
        <p:txBody>
          <a:bodyPr wrap="square" rtlCol="0">
            <a:spAutoFit/>
            <a:scene3d>
              <a:camera prst="orthographicFront">
                <a:rot lat="0" lon="0" rev="3900000"/>
              </a:camera>
              <a:lightRig rig="threePt" dir="t"/>
            </a:scene3d>
          </a:bodyPr>
          <a:lstStyle/>
          <a:p>
            <a:r>
              <a:rPr lang="it-IT" dirty="0" err="1" smtClean="0"/>
              <a:t>DLgs</a:t>
            </a:r>
            <a:r>
              <a:rPr lang="it-IT" dirty="0" smtClean="0"/>
              <a:t> 61/2017</a:t>
            </a:r>
            <a:endParaRPr lang="it-IT" dirty="0"/>
          </a:p>
        </p:txBody>
      </p:sp>
    </p:spTree>
    <p:extLst>
      <p:ext uri="{BB962C8B-B14F-4D97-AF65-F5344CB8AC3E}">
        <p14:creationId xmlns:p14="http://schemas.microsoft.com/office/powerpoint/2010/main" val="37833282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
            <a:ext cx="6858000" cy="61155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prstClr val="black"/>
                </a:solidFill>
                <a:latin typeface="Times New Roman" panose="02020603050405020304" pitchFamily="18" charset="0"/>
                <a:cs typeface="Times New Roman" panose="02020603050405020304" pitchFamily="18" charset="0"/>
              </a:rPr>
              <a:t>CRITERI GENERALI</a:t>
            </a:r>
          </a:p>
        </p:txBody>
      </p:sp>
      <p:sp>
        <p:nvSpPr>
          <p:cNvPr id="5" name="Rettangolo 4"/>
          <p:cNvSpPr/>
          <p:nvPr/>
        </p:nvSpPr>
        <p:spPr>
          <a:xfrm>
            <a:off x="94320" y="611560"/>
            <a:ext cx="6669360" cy="7920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900" dirty="0" smtClean="0">
                <a:solidFill>
                  <a:prstClr val="black"/>
                </a:solidFill>
                <a:latin typeface="Times New Roman" panose="02020603050405020304" pitchFamily="18" charset="0"/>
                <a:cs typeface="Times New Roman" panose="02020603050405020304" pitchFamily="18" charset="0"/>
              </a:rPr>
              <a:t>Il </a:t>
            </a:r>
            <a:r>
              <a:rPr lang="it-IT" sz="1900" dirty="0">
                <a:solidFill>
                  <a:prstClr val="black"/>
                </a:solidFill>
                <a:latin typeface="Times New Roman" panose="02020603050405020304" pitchFamily="18" charset="0"/>
                <a:cs typeface="Times New Roman" panose="02020603050405020304" pitchFamily="18" charset="0"/>
              </a:rPr>
              <a:t>numero di classi viene determinato considerando </a:t>
            </a:r>
            <a:r>
              <a:rPr lang="it-IT" sz="1900" dirty="0" smtClean="0">
                <a:solidFill>
                  <a:prstClr val="black"/>
                </a:solidFill>
                <a:latin typeface="Times New Roman" panose="02020603050405020304" pitchFamily="18" charset="0"/>
                <a:cs typeface="Times New Roman" panose="02020603050405020304" pitchFamily="18" charset="0"/>
              </a:rPr>
              <a:t>complessivamente /separatamente  </a:t>
            </a:r>
            <a:r>
              <a:rPr lang="it-IT" sz="1900" dirty="0">
                <a:solidFill>
                  <a:prstClr val="black"/>
                </a:solidFill>
                <a:latin typeface="Times New Roman" panose="02020603050405020304" pitchFamily="18" charset="0"/>
                <a:cs typeface="Times New Roman" panose="02020603050405020304" pitchFamily="18" charset="0"/>
              </a:rPr>
              <a:t>l’istituzione </a:t>
            </a:r>
            <a:r>
              <a:rPr lang="it-IT" sz="1900" dirty="0" smtClean="0">
                <a:solidFill>
                  <a:prstClr val="black"/>
                </a:solidFill>
                <a:latin typeface="Times New Roman" panose="02020603050405020304" pitchFamily="18" charset="0"/>
                <a:cs typeface="Times New Roman" panose="02020603050405020304" pitchFamily="18" charset="0"/>
              </a:rPr>
              <a:t>scolastica/e secondo lo schema seguente:</a:t>
            </a:r>
          </a:p>
        </p:txBody>
      </p:sp>
      <p:graphicFrame>
        <p:nvGraphicFramePr>
          <p:cNvPr id="15" name="Tabella 14"/>
          <p:cNvGraphicFramePr>
            <a:graphicFrameLocks noGrp="1"/>
          </p:cNvGraphicFramePr>
          <p:nvPr>
            <p:extLst>
              <p:ext uri="{D42A27DB-BD31-4B8C-83A1-F6EECF244321}">
                <p14:modId xmlns:p14="http://schemas.microsoft.com/office/powerpoint/2010/main" val="53028060"/>
              </p:ext>
            </p:extLst>
          </p:nvPr>
        </p:nvGraphicFramePr>
        <p:xfrm>
          <a:off x="116632" y="1553741"/>
          <a:ext cx="6624736" cy="7338739"/>
        </p:xfrm>
        <a:graphic>
          <a:graphicData uri="http://schemas.openxmlformats.org/drawingml/2006/table">
            <a:tbl>
              <a:tblPr/>
              <a:tblGrid>
                <a:gridCol w="4989662"/>
                <a:gridCol w="1635074"/>
              </a:tblGrid>
              <a:tr h="936104">
                <a:tc gridSpan="2">
                  <a:txBody>
                    <a:bodyPr/>
                    <a:lstStyle/>
                    <a:p>
                      <a:pPr algn="ctr" fontAlgn="ctr"/>
                      <a:r>
                        <a:rPr lang="it-IT" sz="2400" b="1" i="0" u="none" strike="noStrike" dirty="0" smtClean="0">
                          <a:effectLst/>
                          <a:latin typeface="Times New Roman"/>
                        </a:rPr>
                        <a:t>SOGGETTO GIURIDICO UNICO</a:t>
                      </a:r>
                    </a:p>
                    <a:p>
                      <a:pPr algn="ctr" fontAlgn="ctr"/>
                      <a:r>
                        <a:rPr lang="it-IT" sz="2400" b="1" i="0" u="none" strike="noStrike" dirty="0" smtClean="0">
                          <a:effectLst/>
                          <a:latin typeface="Times New Roman"/>
                        </a:rPr>
                        <a:t>Riferimento a classi prime</a:t>
                      </a:r>
                      <a:endParaRPr lang="it-IT" sz="2400" b="1" i="0" u="none" strike="noStrike" dirty="0">
                        <a:effectLst/>
                        <a:latin typeface="Times New Roman"/>
                      </a:endParaRP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endParaRPr lang="it-IT"/>
                    </a:p>
                  </a:txBody>
                  <a:tcPr/>
                </a:tc>
              </a:tr>
              <a:tr h="778960">
                <a:tc>
                  <a:txBody>
                    <a:bodyPr/>
                    <a:lstStyle/>
                    <a:p>
                      <a:pPr algn="ctr" fontAlgn="b"/>
                      <a:r>
                        <a:rPr lang="it-IT" sz="2000" b="1" i="0" u="none" strike="noStrike" dirty="0">
                          <a:effectLst/>
                          <a:latin typeface="Times New Roman"/>
                        </a:rPr>
                        <a:t>Organico Unico</a:t>
                      </a:r>
                    </a:p>
                  </a:txBody>
                  <a:tcPr marL="6733" marR="6733" marT="67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it-IT" sz="2000" b="1" i="0" u="none" strike="noStrike" dirty="0">
                          <a:effectLst/>
                          <a:latin typeface="Times New Roman"/>
                        </a:rPr>
                        <a:t>Organici Distinti</a:t>
                      </a:r>
                    </a:p>
                  </a:txBody>
                  <a:tcPr marL="6733" marR="6733" marT="673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593410">
                <a:tc>
                  <a:txBody>
                    <a:bodyPr/>
                    <a:lstStyle/>
                    <a:p>
                      <a:pPr algn="ctr" fontAlgn="ctr"/>
                      <a:r>
                        <a:rPr lang="it-IT" sz="1600" b="0" i="0" u="none" strike="noStrike" dirty="0">
                          <a:effectLst/>
                          <a:latin typeface="Times New Roman"/>
                        </a:rPr>
                        <a:t>Ambito Licei</a:t>
                      </a:r>
                      <a:br>
                        <a:rPr lang="it-IT" sz="1600" b="0" i="0" u="none" strike="noStrike" dirty="0">
                          <a:effectLst/>
                          <a:latin typeface="Times New Roman"/>
                        </a:rPr>
                      </a:br>
                      <a:r>
                        <a:rPr lang="it-IT" sz="1600" b="0" i="0" u="none" strike="noStrike" dirty="0">
                          <a:effectLst/>
                          <a:latin typeface="Times New Roman"/>
                        </a:rPr>
                        <a:t>esempio </a:t>
                      </a:r>
                      <a:r>
                        <a:rPr lang="it-IT" sz="1600" b="0" i="0" u="none" strike="noStrike" dirty="0" smtClean="0">
                          <a:effectLst/>
                          <a:latin typeface="Times New Roman"/>
                        </a:rPr>
                        <a:t>classico + scientifico</a:t>
                      </a:r>
                      <a:endParaRPr lang="it-IT" sz="1600" b="0" i="0" u="none" strike="noStrike" dirty="0">
                        <a:effectLst/>
                        <a:latin typeface="Times New Roman"/>
                      </a:endParaRP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400" b="0" i="0" u="none" strike="noStrike" dirty="0">
                          <a:effectLst/>
                          <a:latin typeface="Times New Roman"/>
                        </a:rPr>
                        <a:t>liceo </a:t>
                      </a:r>
                      <a:r>
                        <a:rPr lang="it-IT" sz="1400" b="0" i="0" u="none" strike="noStrike" dirty="0" smtClean="0">
                          <a:effectLst/>
                          <a:latin typeface="Times New Roman"/>
                        </a:rPr>
                        <a:t>+  </a:t>
                      </a:r>
                      <a:r>
                        <a:rPr lang="it-IT" sz="1400" b="0" i="0" u="none" strike="noStrike" dirty="0">
                          <a:effectLst/>
                          <a:latin typeface="Times New Roman"/>
                        </a:rPr>
                        <a:t>tecnico</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843086">
                <a:tc>
                  <a:txBody>
                    <a:bodyPr/>
                    <a:lstStyle/>
                    <a:p>
                      <a:pPr algn="ctr" fontAlgn="ctr"/>
                      <a:r>
                        <a:rPr lang="it-IT" sz="1600" b="0" i="0" u="none" strike="noStrike" dirty="0">
                          <a:effectLst/>
                          <a:latin typeface="Times New Roman"/>
                        </a:rPr>
                        <a:t>Ambito Tecnici</a:t>
                      </a:r>
                      <a:br>
                        <a:rPr lang="it-IT" sz="1600" b="0" i="0" u="none" strike="noStrike" dirty="0">
                          <a:effectLst/>
                          <a:latin typeface="Times New Roman"/>
                        </a:rPr>
                      </a:br>
                      <a:r>
                        <a:rPr lang="it-IT" sz="1600" b="0" i="0" u="none" strike="noStrike" dirty="0">
                          <a:effectLst/>
                          <a:latin typeface="Times New Roman"/>
                        </a:rPr>
                        <a:t>indirizzo appartenente settore economico + indirizzo appartenente settore tecnologico</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400" b="0" i="0" u="none" strike="noStrike" dirty="0">
                          <a:effectLst/>
                          <a:latin typeface="Times New Roman"/>
                        </a:rPr>
                        <a:t>liceo + professionale</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593410">
                <a:tc>
                  <a:txBody>
                    <a:bodyPr/>
                    <a:lstStyle/>
                    <a:p>
                      <a:pPr algn="ctr" fontAlgn="ctr"/>
                      <a:r>
                        <a:rPr lang="it-IT" sz="1600" b="0" i="0" u="none" strike="noStrike" dirty="0">
                          <a:effectLst/>
                          <a:latin typeface="Times New Roman"/>
                        </a:rPr>
                        <a:t>Ambito Tecnici</a:t>
                      </a:r>
                      <a:br>
                        <a:rPr lang="it-IT" sz="1600" b="0" i="0" u="none" strike="noStrike" dirty="0">
                          <a:effectLst/>
                          <a:latin typeface="Times New Roman"/>
                        </a:rPr>
                      </a:br>
                      <a:r>
                        <a:rPr lang="it-IT" sz="1600" b="0" i="0" u="none" strike="noStrike" dirty="0">
                          <a:effectLst/>
                          <a:latin typeface="Times New Roman"/>
                        </a:rPr>
                        <a:t>2 indirizzi appartenenti settore economico</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400" b="0" i="0" u="none" strike="noStrike" dirty="0">
                          <a:effectLst/>
                          <a:latin typeface="Times New Roman"/>
                        </a:rPr>
                        <a:t>professionale + tecnico</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593410">
                <a:tc>
                  <a:txBody>
                    <a:bodyPr/>
                    <a:lstStyle/>
                    <a:p>
                      <a:pPr algn="ctr" fontAlgn="ctr"/>
                      <a:r>
                        <a:rPr lang="it-IT" sz="1600" b="0" i="0" u="none" strike="noStrike" dirty="0">
                          <a:effectLst/>
                          <a:latin typeface="Times New Roman"/>
                        </a:rPr>
                        <a:t>Ambito Tecnici</a:t>
                      </a:r>
                      <a:br>
                        <a:rPr lang="it-IT" sz="1600" b="0" i="0" u="none" strike="noStrike" dirty="0">
                          <a:effectLst/>
                          <a:latin typeface="Times New Roman"/>
                        </a:rPr>
                      </a:br>
                      <a:r>
                        <a:rPr lang="it-IT" sz="1600" b="0" i="0" u="none" strike="noStrike" dirty="0">
                          <a:effectLst/>
                          <a:latin typeface="Times New Roman"/>
                        </a:rPr>
                        <a:t>2 indirizzi appartenenti settore tecnologico</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400" b="0" i="0" u="none" strike="noStrike" dirty="0">
                          <a:effectLst/>
                          <a:latin typeface="Times New Roman"/>
                        </a:rPr>
                        <a:t>liceo + </a:t>
                      </a:r>
                      <a:r>
                        <a:rPr lang="it-IT" sz="1400" b="0" i="0" u="none" strike="noStrike" dirty="0" smtClean="0">
                          <a:effectLst/>
                          <a:latin typeface="Times New Roman"/>
                        </a:rPr>
                        <a:t>                  liceo </a:t>
                      </a:r>
                      <a:r>
                        <a:rPr lang="it-IT" sz="1400" b="0" i="0" u="none" strike="noStrike" dirty="0">
                          <a:effectLst/>
                          <a:latin typeface="Times New Roman"/>
                        </a:rPr>
                        <a:t>musicale</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843086">
                <a:tc>
                  <a:txBody>
                    <a:bodyPr/>
                    <a:lstStyle/>
                    <a:p>
                      <a:pPr algn="ctr" fontAlgn="ctr"/>
                      <a:r>
                        <a:rPr lang="it-IT" sz="1600" b="0" i="0" u="none" strike="noStrike" dirty="0">
                          <a:effectLst/>
                          <a:latin typeface="Times New Roman"/>
                        </a:rPr>
                        <a:t>Ambito Professionale</a:t>
                      </a:r>
                      <a:br>
                        <a:rPr lang="it-IT" sz="1600" b="0" i="0" u="none" strike="noStrike" dirty="0">
                          <a:effectLst/>
                          <a:latin typeface="Times New Roman"/>
                        </a:rPr>
                      </a:br>
                      <a:r>
                        <a:rPr lang="it-IT" sz="1600" b="0" i="0" u="none" strike="noStrike" dirty="0">
                          <a:effectLst/>
                          <a:latin typeface="Times New Roman"/>
                        </a:rPr>
                        <a:t>indirizzo appartenente settore servizi + indirizzo appartenente settore industria e </a:t>
                      </a:r>
                      <a:r>
                        <a:rPr lang="it-IT" sz="1600" b="0" i="0" u="none" strike="noStrike" dirty="0" smtClean="0">
                          <a:effectLst/>
                          <a:latin typeface="Times New Roman"/>
                        </a:rPr>
                        <a:t>artigianato</a:t>
                      </a:r>
                      <a:endParaRPr lang="it-IT" sz="1600" b="0" i="0" u="none" strike="noStrike" dirty="0">
                        <a:effectLst/>
                        <a:latin typeface="Times New Roman"/>
                      </a:endParaRP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400" b="0" i="0" u="none" strike="noStrike" dirty="0">
                          <a:effectLst/>
                          <a:latin typeface="Times New Roman"/>
                        </a:rPr>
                        <a:t>liceo + </a:t>
                      </a:r>
                      <a:r>
                        <a:rPr lang="it-IT" sz="1400" b="0" i="0" u="none" strike="noStrike" dirty="0" smtClean="0">
                          <a:effectLst/>
                          <a:latin typeface="Times New Roman"/>
                        </a:rPr>
                        <a:t>                 liceo </a:t>
                      </a:r>
                      <a:r>
                        <a:rPr lang="it-IT" sz="1400" b="0" i="0" u="none" strike="noStrike" dirty="0">
                          <a:effectLst/>
                          <a:latin typeface="Times New Roman"/>
                        </a:rPr>
                        <a:t>coreutico</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593410">
                <a:tc>
                  <a:txBody>
                    <a:bodyPr/>
                    <a:lstStyle/>
                    <a:p>
                      <a:pPr algn="ctr" fontAlgn="ctr"/>
                      <a:r>
                        <a:rPr lang="it-IT" sz="1600" b="0" i="0" u="none" strike="noStrike" dirty="0">
                          <a:effectLst/>
                          <a:latin typeface="Times New Roman"/>
                        </a:rPr>
                        <a:t>Ambito Professionale</a:t>
                      </a:r>
                      <a:br>
                        <a:rPr lang="it-IT" sz="1600" b="0" i="0" u="none" strike="noStrike" dirty="0">
                          <a:effectLst/>
                          <a:latin typeface="Times New Roman"/>
                        </a:rPr>
                      </a:br>
                      <a:r>
                        <a:rPr lang="it-IT" sz="1600" b="0" i="0" u="none" strike="noStrike" dirty="0">
                          <a:effectLst/>
                          <a:latin typeface="Times New Roman"/>
                        </a:rPr>
                        <a:t>2 indirizzi appartenenti settore servizi</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400" b="0" i="0" u="none" strike="noStrike" dirty="0">
                          <a:effectLst/>
                          <a:latin typeface="Times New Roman"/>
                        </a:rPr>
                        <a:t>professionale + liceo musicale</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565205">
                <a:tc rowSpan="3">
                  <a:txBody>
                    <a:bodyPr/>
                    <a:lstStyle/>
                    <a:p>
                      <a:pPr algn="ctr" fontAlgn="ctr"/>
                      <a:r>
                        <a:rPr lang="it-IT" sz="1600" b="0" i="0" u="none" strike="noStrike" dirty="0">
                          <a:effectLst/>
                          <a:latin typeface="Times New Roman"/>
                        </a:rPr>
                        <a:t>Ambito Professionale</a:t>
                      </a:r>
                      <a:br>
                        <a:rPr lang="it-IT" sz="1600" b="0" i="0" u="none" strike="noStrike" dirty="0">
                          <a:effectLst/>
                          <a:latin typeface="Times New Roman"/>
                        </a:rPr>
                      </a:br>
                      <a:r>
                        <a:rPr lang="it-IT" sz="1600" b="0" i="0" u="none" strike="noStrike" dirty="0">
                          <a:effectLst/>
                          <a:latin typeface="Times New Roman"/>
                        </a:rPr>
                        <a:t>2 indirizzi appartenenti settore industria e </a:t>
                      </a:r>
                      <a:r>
                        <a:rPr lang="it-IT" sz="1600" b="0" i="0" u="none" strike="noStrike" dirty="0" smtClean="0">
                          <a:effectLst/>
                          <a:latin typeface="Times New Roman"/>
                        </a:rPr>
                        <a:t>artigianato</a:t>
                      </a:r>
                      <a:endParaRPr lang="it-IT" sz="1600" b="0" i="0" u="none" strike="noStrike" dirty="0">
                        <a:effectLst/>
                        <a:latin typeface="Times New Roman"/>
                      </a:endParaRP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it-IT" sz="1400" b="0" i="0" u="none" strike="noStrike" dirty="0">
                          <a:effectLst/>
                          <a:latin typeface="Times New Roman"/>
                        </a:rPr>
                        <a:t>professionale + liceo coreutico</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296705">
                <a:tc vMerge="1">
                  <a:txBody>
                    <a:bodyPr/>
                    <a:lstStyle/>
                    <a:p>
                      <a:endParaRPr lang="it-IT"/>
                    </a:p>
                  </a:txBody>
                  <a:tcPr/>
                </a:tc>
                <a:tc>
                  <a:txBody>
                    <a:bodyPr/>
                    <a:lstStyle/>
                    <a:p>
                      <a:pPr algn="ctr" fontAlgn="ctr"/>
                      <a:r>
                        <a:rPr lang="it-IT" sz="1400" b="0" i="0" u="none" strike="noStrike" dirty="0">
                          <a:effectLst/>
                          <a:latin typeface="Times New Roman"/>
                        </a:rPr>
                        <a:t>tecnico + liceo musicale</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565205">
                <a:tc vMerge="1">
                  <a:txBody>
                    <a:bodyPr/>
                    <a:lstStyle/>
                    <a:p>
                      <a:endParaRPr lang="it-IT"/>
                    </a:p>
                  </a:txBody>
                  <a:tcPr/>
                </a:tc>
                <a:tc>
                  <a:txBody>
                    <a:bodyPr/>
                    <a:lstStyle/>
                    <a:p>
                      <a:pPr algn="ctr" fontAlgn="ctr"/>
                      <a:r>
                        <a:rPr lang="it-IT" sz="1400" b="0" i="0" u="none" strike="noStrike" dirty="0">
                          <a:effectLst/>
                          <a:latin typeface="Times New Roman"/>
                        </a:rPr>
                        <a:t>tecnico + liceo coreutico</a:t>
                      </a:r>
                    </a:p>
                  </a:txBody>
                  <a:tcPr marL="6733" marR="6733" marT="67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bl>
          </a:graphicData>
        </a:graphic>
      </p:graphicFrame>
    </p:spTree>
    <p:extLst>
      <p:ext uri="{BB962C8B-B14F-4D97-AF65-F5344CB8AC3E}">
        <p14:creationId xmlns:p14="http://schemas.microsoft.com/office/powerpoint/2010/main" val="24927450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1"/>
            <a:ext cx="6858000" cy="611559"/>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CRITERI GENERALI</a:t>
            </a:r>
          </a:p>
        </p:txBody>
      </p:sp>
      <p:sp>
        <p:nvSpPr>
          <p:cNvPr id="5" name="Rettangolo 4"/>
          <p:cNvSpPr/>
          <p:nvPr/>
        </p:nvSpPr>
        <p:spPr>
          <a:xfrm>
            <a:off x="0" y="683568"/>
            <a:ext cx="6858000" cy="720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a:solidFill>
                  <a:schemeClr val="tx1"/>
                </a:solidFill>
                <a:latin typeface="Times New Roman" panose="02020603050405020304" pitchFamily="18" charset="0"/>
                <a:cs typeface="Times New Roman" panose="02020603050405020304" pitchFamily="18" charset="0"/>
              </a:rPr>
              <a:t>Sotto </a:t>
            </a:r>
            <a:r>
              <a:rPr lang="it-IT" dirty="0">
                <a:solidFill>
                  <a:schemeClr val="tx1"/>
                </a:solidFill>
                <a:latin typeface="Times New Roman" panose="02020603050405020304" pitchFamily="18" charset="0"/>
                <a:cs typeface="Times New Roman" panose="02020603050405020304" pitchFamily="18" charset="0"/>
              </a:rPr>
              <a:t>il profilo territoriale gli organici si calcolano secondo il seguente schema, che rappresenta una applicazione “soft” </a:t>
            </a:r>
            <a:r>
              <a:rPr lang="it-IT" dirty="0" smtClean="0">
                <a:solidFill>
                  <a:schemeClr val="tx1"/>
                </a:solidFill>
                <a:latin typeface="Times New Roman" panose="02020603050405020304" pitchFamily="18" charset="0"/>
                <a:cs typeface="Times New Roman" panose="02020603050405020304" pitchFamily="18" charset="0"/>
              </a:rPr>
              <a:t>dell’art.3.1 – Dpr 81/09</a:t>
            </a:r>
            <a:endParaRPr lang="it-IT" dirty="0">
              <a:solidFill>
                <a:schemeClr val="tx1"/>
              </a:solidFill>
              <a:latin typeface="Times New Roman" panose="02020603050405020304" pitchFamily="18" charset="0"/>
              <a:cs typeface="Times New Roman" panose="02020603050405020304" pitchFamily="18" charset="0"/>
            </a:endParaRPr>
          </a:p>
        </p:txBody>
      </p:sp>
      <p:sp>
        <p:nvSpPr>
          <p:cNvPr id="2" name="Freccia in giù 1"/>
          <p:cNvSpPr/>
          <p:nvPr/>
        </p:nvSpPr>
        <p:spPr>
          <a:xfrm>
            <a:off x="2420888" y="1403648"/>
            <a:ext cx="1872208" cy="18002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3" name="Tabella 2"/>
          <p:cNvGraphicFramePr>
            <a:graphicFrameLocks noGrp="1"/>
          </p:cNvGraphicFramePr>
          <p:nvPr>
            <p:extLst>
              <p:ext uri="{D42A27DB-BD31-4B8C-83A1-F6EECF244321}">
                <p14:modId xmlns:p14="http://schemas.microsoft.com/office/powerpoint/2010/main" val="1899582131"/>
              </p:ext>
            </p:extLst>
          </p:nvPr>
        </p:nvGraphicFramePr>
        <p:xfrm>
          <a:off x="242714" y="1619672"/>
          <a:ext cx="6480652" cy="2419897"/>
        </p:xfrm>
        <a:graphic>
          <a:graphicData uri="http://schemas.openxmlformats.org/drawingml/2006/table">
            <a:tbl>
              <a:tblPr/>
              <a:tblGrid>
                <a:gridCol w="954038"/>
                <a:gridCol w="1152128"/>
                <a:gridCol w="2016224"/>
                <a:gridCol w="2358262"/>
              </a:tblGrid>
              <a:tr h="306128">
                <a:tc>
                  <a:txBody>
                    <a:bodyPr/>
                    <a:lstStyle/>
                    <a:p>
                      <a:pPr algn="ctr">
                        <a:spcAft>
                          <a:spcPts val="0"/>
                        </a:spcAft>
                      </a:pPr>
                      <a:r>
                        <a:rPr lang="it-IT" sz="1000" dirty="0">
                          <a:effectLst/>
                          <a:latin typeface="Times New Roman" panose="02020603050405020304" pitchFamily="18" charset="0"/>
                          <a:ea typeface="Times New Roman"/>
                          <a:cs typeface="Times New Roman" panose="02020603050405020304" pitchFamily="18" charset="0"/>
                        </a:rPr>
                        <a:t> </a:t>
                      </a:r>
                      <a:endParaRPr lang="it-IT" sz="12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a:noFill/>
                    </a:lnL>
                    <a:lnR>
                      <a:noFill/>
                    </a:lnR>
                    <a:lnT>
                      <a:noFill/>
                    </a:lnT>
                    <a:lnB>
                      <a:noFill/>
                    </a:lnB>
                  </a:tcPr>
                </a:tc>
                <a:tc>
                  <a:txBody>
                    <a:bodyPr/>
                    <a:lstStyle/>
                    <a:p>
                      <a:pPr algn="ctr">
                        <a:spcAft>
                          <a:spcPts val="0"/>
                        </a:spcAft>
                      </a:pPr>
                      <a:r>
                        <a:rPr lang="it-IT" sz="1000" dirty="0">
                          <a:effectLst/>
                          <a:latin typeface="Times New Roman" panose="02020603050405020304" pitchFamily="18" charset="0"/>
                          <a:ea typeface="Times New Roman"/>
                          <a:cs typeface="Times New Roman" panose="02020603050405020304" pitchFamily="18" charset="0"/>
                        </a:rPr>
                        <a:t> </a:t>
                      </a:r>
                      <a:endParaRPr lang="it-IT" sz="12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ctr">
                        <a:spcAft>
                          <a:spcPts val="0"/>
                        </a:spcAft>
                      </a:pPr>
                      <a:r>
                        <a:rPr lang="it-IT" sz="2400" b="1" dirty="0">
                          <a:effectLst/>
                          <a:latin typeface="Times New Roman" panose="02020603050405020304" pitchFamily="18" charset="0"/>
                          <a:ea typeface="Times New Roman"/>
                          <a:cs typeface="Times New Roman" panose="02020603050405020304" pitchFamily="18" charset="0"/>
                        </a:rPr>
                        <a:t>PLESSI / SEDI</a:t>
                      </a:r>
                      <a:endParaRPr lang="it-IT" sz="18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hMerge="1">
                  <a:txBody>
                    <a:bodyPr/>
                    <a:lstStyle/>
                    <a:p>
                      <a:endParaRPr lang="it-IT"/>
                    </a:p>
                  </a:txBody>
                  <a:tcPr/>
                </a:tc>
              </a:tr>
              <a:tr h="341944">
                <a:tc>
                  <a:txBody>
                    <a:bodyPr/>
                    <a:lstStyle/>
                    <a:p>
                      <a:pPr algn="ctr">
                        <a:spcAft>
                          <a:spcPts val="0"/>
                        </a:spcAft>
                      </a:pPr>
                      <a:r>
                        <a:rPr lang="it-IT" sz="1000">
                          <a:effectLst/>
                          <a:latin typeface="Times New Roman" panose="02020603050405020304" pitchFamily="18" charset="0"/>
                          <a:ea typeface="Times New Roman"/>
                          <a:cs typeface="Times New Roman" panose="02020603050405020304" pitchFamily="18" charset="0"/>
                        </a:rPr>
                        <a:t> </a:t>
                      </a:r>
                      <a:endParaRPr lang="it-IT" sz="1200">
                        <a:effectLst/>
                        <a:latin typeface="Times New Roman" panose="02020603050405020304" pitchFamily="18" charset="0"/>
                        <a:ea typeface="Times New Roman"/>
                        <a:cs typeface="Times New Roman" panose="02020603050405020304" pitchFamily="18" charset="0"/>
                      </a:endParaRPr>
                    </a:p>
                  </a:txBody>
                  <a:tcPr marL="44450" marR="44450" marT="0" marB="0" anchor="ctr">
                    <a:lnL>
                      <a:noFill/>
                    </a:lnL>
                    <a:lnR>
                      <a:noFill/>
                    </a:lnR>
                    <a:lnT>
                      <a:noFill/>
                    </a:lnT>
                    <a:lnB>
                      <a:noFill/>
                    </a:lnB>
                  </a:tcPr>
                </a:tc>
                <a:tc>
                  <a:txBody>
                    <a:bodyPr/>
                    <a:lstStyle/>
                    <a:p>
                      <a:pPr algn="ctr">
                        <a:spcAft>
                          <a:spcPts val="0"/>
                        </a:spcAft>
                      </a:pPr>
                      <a:r>
                        <a:rPr lang="it-IT" sz="1000">
                          <a:effectLst/>
                          <a:latin typeface="Times New Roman" panose="02020603050405020304" pitchFamily="18" charset="0"/>
                          <a:ea typeface="Times New Roman"/>
                          <a:cs typeface="Times New Roman" panose="02020603050405020304" pitchFamily="18" charset="0"/>
                        </a:rPr>
                        <a:t> </a:t>
                      </a:r>
                      <a:endParaRPr lang="it-IT" sz="1200">
                        <a:effectLst/>
                        <a:latin typeface="Times New Roman" panose="02020603050405020304" pitchFamily="18" charset="0"/>
                        <a:ea typeface="Times New Roman"/>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ctr">
                        <a:spcAft>
                          <a:spcPts val="0"/>
                        </a:spcAft>
                      </a:pPr>
                      <a:r>
                        <a:rPr lang="it-IT" sz="1800" b="1" dirty="0" smtClean="0">
                          <a:effectLst/>
                          <a:latin typeface="Times New Roman" panose="02020603050405020304" pitchFamily="18" charset="0"/>
                          <a:ea typeface="Times New Roman"/>
                          <a:cs typeface="Times New Roman" panose="02020603050405020304" pitchFamily="18" charset="0"/>
                        </a:rPr>
                        <a:t>COMUNE</a:t>
                      </a:r>
                      <a:endParaRPr lang="it-IT" sz="18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r>
              <a:tr h="524791">
                <a:tc>
                  <a:txBody>
                    <a:bodyPr/>
                    <a:lstStyle/>
                    <a:p>
                      <a:pPr algn="ctr">
                        <a:spcAft>
                          <a:spcPts val="0"/>
                        </a:spcAft>
                      </a:pPr>
                      <a:r>
                        <a:rPr lang="it-IT" sz="1000">
                          <a:effectLst/>
                          <a:latin typeface="Times New Roman" panose="02020603050405020304" pitchFamily="18" charset="0"/>
                          <a:ea typeface="Times New Roman"/>
                          <a:cs typeface="Times New Roman" panose="02020603050405020304" pitchFamily="18" charset="0"/>
                        </a:rPr>
                        <a:t> </a:t>
                      </a:r>
                      <a:endParaRPr lang="it-IT" sz="1200">
                        <a:effectLst/>
                        <a:latin typeface="Times New Roman" panose="02020603050405020304" pitchFamily="18" charset="0"/>
                        <a:ea typeface="Times New Roman"/>
                        <a:cs typeface="Times New Roman" panose="02020603050405020304" pitchFamily="18" charset="0"/>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000">
                          <a:effectLst/>
                          <a:latin typeface="Times New Roman" panose="02020603050405020304" pitchFamily="18" charset="0"/>
                          <a:ea typeface="Times New Roman"/>
                          <a:cs typeface="Times New Roman" panose="02020603050405020304" pitchFamily="18" charset="0"/>
                        </a:rPr>
                        <a:t> </a:t>
                      </a:r>
                      <a:endParaRPr lang="it-IT" sz="1200">
                        <a:effectLst/>
                        <a:latin typeface="Times New Roman" panose="02020603050405020304" pitchFamily="18" charset="0"/>
                        <a:ea typeface="Times New Roman"/>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b="1" dirty="0">
                          <a:effectLst/>
                          <a:latin typeface="Times New Roman" panose="02020603050405020304" pitchFamily="18" charset="0"/>
                          <a:ea typeface="Times New Roman"/>
                          <a:cs typeface="Times New Roman" panose="02020603050405020304" pitchFamily="18" charset="0"/>
                        </a:rPr>
                        <a:t>Comuni </a:t>
                      </a:r>
                      <a:r>
                        <a:rPr lang="it-IT" sz="1600" b="1" dirty="0" smtClean="0">
                          <a:effectLst/>
                          <a:latin typeface="Times New Roman" panose="02020603050405020304" pitchFamily="18" charset="0"/>
                          <a:ea typeface="Times New Roman"/>
                          <a:cs typeface="Times New Roman" panose="02020603050405020304" pitchFamily="18" charset="0"/>
                        </a:rPr>
                        <a:t>diversi</a:t>
                      </a:r>
                      <a:endParaRPr lang="it-IT" sz="16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b="1" dirty="0">
                          <a:effectLst/>
                          <a:latin typeface="Times New Roman" panose="02020603050405020304" pitchFamily="18" charset="0"/>
                          <a:ea typeface="Times New Roman"/>
                          <a:cs typeface="Times New Roman" panose="02020603050405020304" pitchFamily="18" charset="0"/>
                        </a:rPr>
                        <a:t>Comune unico</a:t>
                      </a:r>
                      <a:br>
                        <a:rPr lang="it-IT" sz="1600" b="1" dirty="0">
                          <a:effectLst/>
                          <a:latin typeface="Times New Roman" panose="02020603050405020304" pitchFamily="18" charset="0"/>
                          <a:ea typeface="Times New Roman"/>
                          <a:cs typeface="Times New Roman" panose="02020603050405020304" pitchFamily="18" charset="0"/>
                        </a:rPr>
                      </a:br>
                      <a:r>
                        <a:rPr lang="it-IT" sz="1600" b="1" dirty="0">
                          <a:effectLst/>
                          <a:latin typeface="Times New Roman" panose="02020603050405020304" pitchFamily="18" charset="0"/>
                          <a:ea typeface="Times New Roman"/>
                          <a:cs typeface="Times New Roman" panose="02020603050405020304" pitchFamily="18" charset="0"/>
                        </a:rPr>
                        <a:t>Plessi distinti</a:t>
                      </a:r>
                      <a:endParaRPr lang="it-IT" sz="16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861">
                <a:tc rowSpan="4">
                  <a:txBody>
                    <a:bodyPr/>
                    <a:lstStyle/>
                    <a:p>
                      <a:pPr algn="ctr">
                        <a:spcAft>
                          <a:spcPts val="0"/>
                        </a:spcAft>
                      </a:pPr>
                      <a:r>
                        <a:rPr lang="it-IT" sz="1600" b="1" dirty="0">
                          <a:effectLst/>
                          <a:latin typeface="Times New Roman" panose="02020603050405020304" pitchFamily="18" charset="0"/>
                          <a:ea typeface="Times New Roman"/>
                          <a:cs typeface="Times New Roman" panose="02020603050405020304" pitchFamily="18" charset="0"/>
                        </a:rPr>
                        <a:t>Grado</a:t>
                      </a:r>
                      <a:endParaRPr lang="it-IT" sz="16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b="1" dirty="0">
                          <a:effectLst/>
                          <a:latin typeface="Times New Roman" panose="02020603050405020304" pitchFamily="18" charset="0"/>
                          <a:ea typeface="Times New Roman"/>
                          <a:cs typeface="Times New Roman" panose="02020603050405020304" pitchFamily="18" charset="0"/>
                        </a:rPr>
                        <a:t>Infanzia</a:t>
                      </a:r>
                      <a:endParaRPr lang="it-IT" sz="16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dirty="0">
                          <a:effectLst/>
                          <a:latin typeface="Times New Roman" panose="02020603050405020304" pitchFamily="18" charset="0"/>
                          <a:ea typeface="Times New Roman"/>
                          <a:cs typeface="Times New Roman" panose="02020603050405020304" pitchFamily="18" charset="0"/>
                        </a:rPr>
                        <a:t>organici distinti</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a:effectLst/>
                          <a:latin typeface="Times New Roman" panose="02020603050405020304" pitchFamily="18" charset="0"/>
                          <a:ea typeface="Times New Roman"/>
                          <a:cs typeface="Times New Roman" panose="02020603050405020304" pitchFamily="18" charset="0"/>
                        </a:rPr>
                        <a:t>organici distinti N.B.</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9861">
                <a:tc vMerge="1">
                  <a:txBody>
                    <a:bodyPr/>
                    <a:lstStyle/>
                    <a:p>
                      <a:endParaRPr lang="it-IT"/>
                    </a:p>
                  </a:txBody>
                  <a:tcPr/>
                </a:tc>
                <a:tc>
                  <a:txBody>
                    <a:bodyPr/>
                    <a:lstStyle/>
                    <a:p>
                      <a:pPr algn="ctr">
                        <a:spcAft>
                          <a:spcPts val="0"/>
                        </a:spcAft>
                      </a:pPr>
                      <a:r>
                        <a:rPr lang="it-IT" sz="1600" b="1" dirty="0">
                          <a:effectLst/>
                          <a:latin typeface="Times New Roman" panose="02020603050405020304" pitchFamily="18" charset="0"/>
                          <a:ea typeface="Times New Roman"/>
                          <a:cs typeface="Times New Roman" panose="02020603050405020304" pitchFamily="18" charset="0"/>
                        </a:rPr>
                        <a:t>Primaria</a:t>
                      </a:r>
                      <a:endParaRPr lang="it-IT" sz="16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dirty="0">
                          <a:effectLst/>
                          <a:latin typeface="Times New Roman" panose="02020603050405020304" pitchFamily="18" charset="0"/>
                          <a:ea typeface="Times New Roman"/>
                          <a:cs typeface="Times New Roman" panose="02020603050405020304" pitchFamily="18" charset="0"/>
                        </a:rPr>
                        <a:t>organici distinti</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dirty="0">
                          <a:effectLst/>
                          <a:latin typeface="Times New Roman" panose="02020603050405020304" pitchFamily="18" charset="0"/>
                          <a:ea typeface="Times New Roman"/>
                          <a:cs typeface="Times New Roman" panose="02020603050405020304" pitchFamily="18" charset="0"/>
                        </a:rPr>
                        <a:t>organici </a:t>
                      </a:r>
                      <a:r>
                        <a:rPr lang="it-IT" sz="1600" dirty="0" smtClean="0">
                          <a:effectLst/>
                          <a:latin typeface="Times New Roman" panose="02020603050405020304" pitchFamily="18" charset="0"/>
                          <a:ea typeface="Times New Roman"/>
                          <a:cs typeface="Times New Roman" panose="02020603050405020304" pitchFamily="18" charset="0"/>
                        </a:rPr>
                        <a:t>distinti N.B</a:t>
                      </a:r>
                      <a:r>
                        <a:rPr lang="it-IT" sz="1600" dirty="0">
                          <a:effectLst/>
                          <a:latin typeface="Times New Roman" panose="02020603050405020304" pitchFamily="18" charset="0"/>
                          <a:ea typeface="Times New Roman"/>
                          <a:cs typeface="Times New Roman" panose="02020603050405020304" pitchFamily="18" charset="0"/>
                        </a:rPr>
                        <a:t>.</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864">
                <a:tc vMerge="1">
                  <a:txBody>
                    <a:bodyPr/>
                    <a:lstStyle/>
                    <a:p>
                      <a:endParaRPr lang="it-IT"/>
                    </a:p>
                  </a:txBody>
                  <a:tcPr/>
                </a:tc>
                <a:tc>
                  <a:txBody>
                    <a:bodyPr/>
                    <a:lstStyle/>
                    <a:p>
                      <a:pPr algn="ctr">
                        <a:spcAft>
                          <a:spcPts val="0"/>
                        </a:spcAft>
                      </a:pPr>
                      <a:r>
                        <a:rPr lang="it-IT" sz="1600" b="1" dirty="0">
                          <a:effectLst/>
                          <a:latin typeface="Times New Roman" panose="02020603050405020304" pitchFamily="18" charset="0"/>
                          <a:ea typeface="Times New Roman"/>
                          <a:cs typeface="Times New Roman" panose="02020603050405020304" pitchFamily="18" charset="0"/>
                        </a:rPr>
                        <a:t>Ss1</a:t>
                      </a:r>
                      <a:endParaRPr lang="it-IT" sz="16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a:effectLst/>
                          <a:latin typeface="Times New Roman" panose="02020603050405020304" pitchFamily="18" charset="0"/>
                          <a:ea typeface="Times New Roman"/>
                          <a:cs typeface="Times New Roman" panose="02020603050405020304" pitchFamily="18" charset="0"/>
                        </a:rPr>
                        <a:t>organici distinti</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dirty="0">
                          <a:effectLst/>
                          <a:latin typeface="Times New Roman" panose="02020603050405020304" pitchFamily="18" charset="0"/>
                          <a:ea typeface="Times New Roman"/>
                          <a:cs typeface="Times New Roman" panose="02020603050405020304" pitchFamily="18" charset="0"/>
                        </a:rPr>
                        <a:t>organico unico</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864">
                <a:tc vMerge="1">
                  <a:txBody>
                    <a:bodyPr/>
                    <a:lstStyle/>
                    <a:p>
                      <a:endParaRPr lang="it-IT"/>
                    </a:p>
                  </a:txBody>
                  <a:tcPr/>
                </a:tc>
                <a:tc>
                  <a:txBody>
                    <a:bodyPr/>
                    <a:lstStyle/>
                    <a:p>
                      <a:pPr algn="ctr">
                        <a:spcAft>
                          <a:spcPts val="0"/>
                        </a:spcAft>
                      </a:pPr>
                      <a:r>
                        <a:rPr lang="it-IT" sz="1600" b="1" dirty="0">
                          <a:effectLst/>
                          <a:latin typeface="Times New Roman" panose="02020603050405020304" pitchFamily="18" charset="0"/>
                          <a:ea typeface="Times New Roman"/>
                          <a:cs typeface="Times New Roman" panose="02020603050405020304" pitchFamily="18" charset="0"/>
                        </a:rPr>
                        <a:t>Ss2</a:t>
                      </a:r>
                      <a:endParaRPr lang="it-IT" sz="16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dirty="0">
                          <a:effectLst/>
                          <a:latin typeface="Times New Roman" panose="02020603050405020304" pitchFamily="18" charset="0"/>
                          <a:ea typeface="Times New Roman"/>
                          <a:cs typeface="Times New Roman" panose="02020603050405020304" pitchFamily="18" charset="0"/>
                        </a:rPr>
                        <a:t>organici distinti</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600" dirty="0">
                          <a:effectLst/>
                          <a:latin typeface="Times New Roman" panose="02020603050405020304" pitchFamily="18" charset="0"/>
                          <a:ea typeface="Times New Roman"/>
                          <a:cs typeface="Times New Roman" panose="02020603050405020304" pitchFamily="18" charset="0"/>
                        </a:rPr>
                        <a:t>organico unico</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ttangolo 6"/>
          <p:cNvSpPr/>
          <p:nvPr/>
        </p:nvSpPr>
        <p:spPr>
          <a:xfrm>
            <a:off x="0" y="4139952"/>
            <a:ext cx="6858000" cy="6480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a:solidFill>
                  <a:schemeClr val="tx1"/>
                </a:solidFill>
                <a:latin typeface="Times New Roman" panose="02020603050405020304" pitchFamily="18" charset="0"/>
                <a:cs typeface="Times New Roman" panose="02020603050405020304" pitchFamily="18" charset="0"/>
              </a:rPr>
              <a:t>N.B</a:t>
            </a:r>
            <a:r>
              <a:rPr lang="it-IT" dirty="0">
                <a:solidFill>
                  <a:schemeClr val="tx1"/>
                </a:solidFill>
                <a:latin typeface="Times New Roman" panose="02020603050405020304" pitchFamily="18" charset="0"/>
                <a:cs typeface="Times New Roman" panose="02020603050405020304" pitchFamily="18" charset="0"/>
              </a:rPr>
              <a:t>. si </a:t>
            </a:r>
            <a:r>
              <a:rPr lang="it-IT" dirty="0" smtClean="0">
                <a:solidFill>
                  <a:schemeClr val="tx1"/>
                </a:solidFill>
                <a:latin typeface="Times New Roman" panose="02020603050405020304" pitchFamily="18" charset="0"/>
                <a:cs typeface="Times New Roman" panose="02020603050405020304" pitchFamily="18" charset="0"/>
              </a:rPr>
              <a:t>propongono(comunque </a:t>
            </a:r>
            <a:r>
              <a:rPr lang="it-IT" dirty="0">
                <a:solidFill>
                  <a:schemeClr val="tx1"/>
                </a:solidFill>
                <a:latin typeface="Times New Roman" panose="02020603050405020304" pitchFamily="18" charset="0"/>
                <a:cs typeface="Times New Roman" panose="02020603050405020304" pitchFamily="18" charset="0"/>
              </a:rPr>
              <a:t>e senza </a:t>
            </a:r>
            <a:r>
              <a:rPr lang="it-IT" dirty="0" smtClean="0">
                <a:solidFill>
                  <a:schemeClr val="tx1"/>
                </a:solidFill>
                <a:latin typeface="Times New Roman" panose="02020603050405020304" pitchFamily="18" charset="0"/>
                <a:cs typeface="Times New Roman" panose="02020603050405020304" pitchFamily="18" charset="0"/>
              </a:rPr>
              <a:t>obbligo)spostamenti </a:t>
            </a:r>
            <a:r>
              <a:rPr lang="it-IT" dirty="0">
                <a:solidFill>
                  <a:schemeClr val="tx1"/>
                </a:solidFill>
                <a:latin typeface="Times New Roman" panose="02020603050405020304" pitchFamily="18" charset="0"/>
                <a:cs typeface="Times New Roman" panose="02020603050405020304" pitchFamily="18" charset="0"/>
              </a:rPr>
              <a:t>di alunni </a:t>
            </a:r>
            <a:r>
              <a:rPr lang="it-IT" dirty="0" smtClean="0">
                <a:solidFill>
                  <a:schemeClr val="tx1"/>
                </a:solidFill>
                <a:latin typeface="Times New Roman" panose="02020603050405020304" pitchFamily="18" charset="0"/>
                <a:cs typeface="Times New Roman" panose="02020603050405020304" pitchFamily="18" charset="0"/>
              </a:rPr>
              <a:t>tra </a:t>
            </a:r>
            <a:r>
              <a:rPr lang="it-IT" dirty="0">
                <a:solidFill>
                  <a:schemeClr val="tx1"/>
                </a:solidFill>
                <a:latin typeface="Times New Roman" panose="02020603050405020304" pitchFamily="18" charset="0"/>
                <a:cs typeface="Times New Roman" panose="02020603050405020304" pitchFamily="18" charset="0"/>
              </a:rPr>
              <a:t>plessi dello stesso comune al fine di evitare lo sdoppiamento delle </a:t>
            </a:r>
            <a:r>
              <a:rPr lang="it-IT" dirty="0" smtClean="0">
                <a:solidFill>
                  <a:schemeClr val="tx1"/>
                </a:solidFill>
                <a:latin typeface="Times New Roman" panose="02020603050405020304" pitchFamily="18" charset="0"/>
                <a:cs typeface="Times New Roman" panose="02020603050405020304" pitchFamily="18" charset="0"/>
              </a:rPr>
              <a:t>classi</a:t>
            </a:r>
            <a:endParaRPr lang="it-IT" dirty="0">
              <a:solidFill>
                <a:schemeClr val="tx1"/>
              </a:solidFill>
              <a:latin typeface="Times New Roman" panose="02020603050405020304" pitchFamily="18" charset="0"/>
              <a:cs typeface="Times New Roman" panose="02020603050405020304" pitchFamily="18" charset="0"/>
            </a:endParaRPr>
          </a:p>
        </p:txBody>
      </p:sp>
      <p:sp>
        <p:nvSpPr>
          <p:cNvPr id="8" name="Rettangolo 7"/>
          <p:cNvSpPr/>
          <p:nvPr/>
        </p:nvSpPr>
        <p:spPr>
          <a:xfrm>
            <a:off x="0" y="5256076"/>
            <a:ext cx="6858000" cy="6480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chemeClr val="tx1"/>
                </a:solidFill>
                <a:latin typeface="Times New Roman" panose="02020603050405020304" pitchFamily="18" charset="0"/>
                <a:cs typeface="Times New Roman" panose="02020603050405020304" pitchFamily="18" charset="0"/>
              </a:rPr>
              <a:t>Controllo puntuale dei dati di capienza aule secondo il DM (Miur) 18/12/75, tramite certificazioni </a:t>
            </a:r>
            <a:r>
              <a:rPr lang="it-IT" dirty="0" smtClean="0">
                <a:solidFill>
                  <a:schemeClr val="tx1"/>
                </a:solidFill>
                <a:latin typeface="Times New Roman" panose="02020603050405020304" pitchFamily="18" charset="0"/>
                <a:cs typeface="Times New Roman" panose="02020603050405020304" pitchFamily="18" charset="0"/>
              </a:rPr>
              <a:t>ufficiali</a:t>
            </a:r>
            <a:endParaRPr lang="it-IT" dirty="0">
              <a:solidFill>
                <a:schemeClr val="tx1"/>
              </a:solidFill>
              <a:latin typeface="Times New Roman" panose="02020603050405020304" pitchFamily="18" charset="0"/>
              <a:cs typeface="Times New Roman" panose="02020603050405020304" pitchFamily="18" charset="0"/>
            </a:endParaRPr>
          </a:p>
        </p:txBody>
      </p:sp>
      <p:sp>
        <p:nvSpPr>
          <p:cNvPr id="9" name="Rettangolo 8"/>
          <p:cNvSpPr/>
          <p:nvPr/>
        </p:nvSpPr>
        <p:spPr>
          <a:xfrm>
            <a:off x="1088740" y="6095568"/>
            <a:ext cx="4680520" cy="4926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latin typeface="Times New Roman" panose="02020603050405020304" pitchFamily="18" charset="0"/>
                <a:cs typeface="Times New Roman" panose="02020603050405020304" pitchFamily="18" charset="0"/>
              </a:rPr>
              <a:t>P</a:t>
            </a:r>
            <a:r>
              <a:rPr lang="it-IT" dirty="0" smtClean="0">
                <a:solidFill>
                  <a:schemeClr val="tx1"/>
                </a:solidFill>
                <a:latin typeface="Times New Roman" panose="02020603050405020304" pitchFamily="18" charset="0"/>
                <a:cs typeface="Times New Roman" panose="02020603050405020304" pitchFamily="18" charset="0"/>
              </a:rPr>
              <a:t>resenza </a:t>
            </a:r>
            <a:r>
              <a:rPr lang="it-IT" dirty="0">
                <a:solidFill>
                  <a:schemeClr val="tx1"/>
                </a:solidFill>
                <a:latin typeface="Times New Roman" panose="02020603050405020304" pitchFamily="18" charset="0"/>
                <a:cs typeface="Times New Roman" panose="02020603050405020304" pitchFamily="18" charset="0"/>
              </a:rPr>
              <a:t>alunno H: vedi tabella </a:t>
            </a:r>
            <a:r>
              <a:rPr lang="it-IT" dirty="0" smtClean="0">
                <a:solidFill>
                  <a:schemeClr val="tx1"/>
                </a:solidFill>
                <a:latin typeface="Times New Roman" panose="02020603050405020304" pitchFamily="18" charset="0"/>
                <a:cs typeface="Times New Roman" panose="02020603050405020304" pitchFamily="18" charset="0"/>
              </a:rPr>
              <a:t>seguente</a:t>
            </a:r>
            <a:endParaRPr lang="it-IT" dirty="0">
              <a:solidFill>
                <a:schemeClr val="tx1"/>
              </a:solidFill>
              <a:latin typeface="Times New Roman" panose="02020603050405020304" pitchFamily="18" charset="0"/>
              <a:cs typeface="Times New Roman" panose="02020603050405020304" pitchFamily="18" charset="0"/>
            </a:endParaRPr>
          </a:p>
        </p:txBody>
      </p:sp>
      <p:graphicFrame>
        <p:nvGraphicFramePr>
          <p:cNvPr id="10" name="Tabella 9"/>
          <p:cNvGraphicFramePr>
            <a:graphicFrameLocks noGrp="1"/>
          </p:cNvGraphicFramePr>
          <p:nvPr>
            <p:extLst>
              <p:ext uri="{D42A27DB-BD31-4B8C-83A1-F6EECF244321}">
                <p14:modId xmlns:p14="http://schemas.microsoft.com/office/powerpoint/2010/main" val="670257639"/>
              </p:ext>
            </p:extLst>
          </p:nvPr>
        </p:nvGraphicFramePr>
        <p:xfrm>
          <a:off x="116632" y="6894972"/>
          <a:ext cx="6552728" cy="2061204"/>
        </p:xfrm>
        <a:graphic>
          <a:graphicData uri="http://schemas.openxmlformats.org/drawingml/2006/table">
            <a:tbl>
              <a:tblPr/>
              <a:tblGrid>
                <a:gridCol w="1368152"/>
                <a:gridCol w="1224136"/>
                <a:gridCol w="1944216"/>
                <a:gridCol w="2016224"/>
              </a:tblGrid>
              <a:tr h="639251">
                <a:tc rowSpan="3" gridSpan="2">
                  <a:txBody>
                    <a:bodyPr/>
                    <a:lstStyle/>
                    <a:p>
                      <a:pPr algn="ctr">
                        <a:spcAft>
                          <a:spcPts val="0"/>
                        </a:spcAft>
                      </a:pPr>
                      <a:r>
                        <a:rPr lang="it-IT" sz="1800" b="1" dirty="0" smtClean="0">
                          <a:effectLst/>
                          <a:latin typeface="Times New Roman" panose="02020603050405020304" pitchFamily="18" charset="0"/>
                          <a:ea typeface="Times New Roman"/>
                          <a:cs typeface="Times New Roman" panose="02020603050405020304" pitchFamily="18" charset="0"/>
                        </a:rPr>
                        <a:t>Primaria</a:t>
                      </a:r>
                      <a:r>
                        <a:rPr lang="it-IT" sz="1800" b="1" dirty="0">
                          <a:effectLst/>
                          <a:latin typeface="Times New Roman" panose="02020603050405020304" pitchFamily="18" charset="0"/>
                          <a:ea typeface="Times New Roman"/>
                          <a:cs typeface="Times New Roman" panose="02020603050405020304" pitchFamily="18" charset="0"/>
                        </a:rPr>
                        <a:t/>
                      </a:r>
                      <a:br>
                        <a:rPr lang="it-IT" sz="1800" b="1" dirty="0">
                          <a:effectLst/>
                          <a:latin typeface="Times New Roman" panose="02020603050405020304" pitchFamily="18" charset="0"/>
                          <a:ea typeface="Times New Roman"/>
                          <a:cs typeface="Times New Roman" panose="02020603050405020304" pitchFamily="18" charset="0"/>
                        </a:rPr>
                      </a:br>
                      <a:r>
                        <a:rPr lang="it-IT" sz="1800" b="1" dirty="0" smtClean="0">
                          <a:effectLst/>
                          <a:latin typeface="Times New Roman" panose="02020603050405020304" pitchFamily="18" charset="0"/>
                          <a:ea typeface="Times New Roman"/>
                          <a:cs typeface="Times New Roman" panose="02020603050405020304" pitchFamily="18" charset="0"/>
                        </a:rPr>
                        <a:t>Medie</a:t>
                      </a:r>
                    </a:p>
                    <a:p>
                      <a:pPr algn="ctr">
                        <a:spcAft>
                          <a:spcPts val="0"/>
                        </a:spcAft>
                      </a:pPr>
                      <a:r>
                        <a:rPr lang="it-IT" sz="1800" b="1" dirty="0" smtClean="0">
                          <a:effectLst/>
                          <a:latin typeface="Times New Roman" panose="02020603050405020304" pitchFamily="18" charset="0"/>
                          <a:ea typeface="Times New Roman"/>
                          <a:cs typeface="Times New Roman" panose="02020603050405020304" pitchFamily="18" charset="0"/>
                        </a:rPr>
                        <a:t>Superiori</a:t>
                      </a:r>
                      <a:endParaRPr lang="it-IT" sz="18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it-IT"/>
                    </a:p>
                  </a:txBody>
                  <a:tcPr/>
                </a:tc>
                <a:tc gridSpan="2">
                  <a:txBody>
                    <a:bodyPr/>
                    <a:lstStyle/>
                    <a:p>
                      <a:pPr algn="ctr">
                        <a:spcAft>
                          <a:spcPts val="0"/>
                        </a:spcAft>
                      </a:pPr>
                      <a:r>
                        <a:rPr lang="it-IT" sz="1800" b="1" dirty="0">
                          <a:effectLst/>
                          <a:latin typeface="Times New Roman" panose="02020603050405020304" pitchFamily="18" charset="0"/>
                          <a:ea typeface="Times New Roman"/>
                          <a:cs typeface="Times New Roman" panose="02020603050405020304" pitchFamily="18" charset="0"/>
                        </a:rPr>
                        <a:t>ALUNNI IN </a:t>
                      </a:r>
                      <a:br>
                        <a:rPr lang="it-IT" sz="1800" b="1" dirty="0">
                          <a:effectLst/>
                          <a:latin typeface="Times New Roman" panose="02020603050405020304" pitchFamily="18" charset="0"/>
                          <a:ea typeface="Times New Roman"/>
                          <a:cs typeface="Times New Roman" panose="02020603050405020304" pitchFamily="18" charset="0"/>
                        </a:rPr>
                      </a:br>
                      <a:r>
                        <a:rPr lang="it-IT" sz="1800" b="1" dirty="0">
                          <a:effectLst/>
                          <a:latin typeface="Times New Roman" panose="02020603050405020304" pitchFamily="18" charset="0"/>
                          <a:ea typeface="Times New Roman"/>
                          <a:cs typeface="Times New Roman" panose="02020603050405020304" pitchFamily="18" charset="0"/>
                        </a:rPr>
                        <a:t>SEZIONI / CLASSI CON H</a:t>
                      </a:r>
                      <a:endParaRPr lang="it-IT" sz="18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hMerge="1">
                  <a:txBody>
                    <a:bodyPr/>
                    <a:lstStyle/>
                    <a:p>
                      <a:endParaRPr lang="it-IT"/>
                    </a:p>
                  </a:txBody>
                  <a:tcPr/>
                </a:tc>
              </a:tr>
              <a:tr h="335950">
                <a:tc gridSpan="2" vMerge="1">
                  <a:txBody>
                    <a:bodyPr/>
                    <a:lstStyle/>
                    <a:p>
                      <a:endParaRPr lang="it-IT"/>
                    </a:p>
                  </a:txBody>
                  <a:tcPr/>
                </a:tc>
                <a:tc hMerge="1" vMerge="1">
                  <a:txBody>
                    <a:bodyPr/>
                    <a:lstStyle/>
                    <a:p>
                      <a:endParaRPr lang="it-IT"/>
                    </a:p>
                  </a:txBody>
                  <a:tcPr/>
                </a:tc>
                <a:tc gridSpan="2">
                  <a:txBody>
                    <a:bodyPr/>
                    <a:lstStyle/>
                    <a:p>
                      <a:pPr algn="ctr">
                        <a:spcAft>
                          <a:spcPts val="0"/>
                        </a:spcAft>
                      </a:pPr>
                      <a:r>
                        <a:rPr lang="it-IT" sz="1800" b="1">
                          <a:effectLst/>
                          <a:latin typeface="Times New Roman" panose="02020603050405020304" pitchFamily="18" charset="0"/>
                          <a:ea typeface="Times New Roman"/>
                          <a:cs typeface="Times New Roman" panose="02020603050405020304" pitchFamily="18" charset="0"/>
                        </a:rPr>
                        <a:t>Gravità</a:t>
                      </a:r>
                      <a:endParaRPr lang="it-IT" sz="180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r>
              <a:tr h="537363">
                <a:tc gridSpan="2" vMerge="1">
                  <a:txBody>
                    <a:bodyPr/>
                    <a:lstStyle/>
                    <a:p>
                      <a:endParaRPr lang="it-IT"/>
                    </a:p>
                  </a:txBody>
                  <a:tcPr/>
                </a:tc>
                <a:tc hMerge="1" vMerge="1">
                  <a:txBody>
                    <a:bodyPr/>
                    <a:lstStyle/>
                    <a:p>
                      <a:endParaRPr lang="it-IT"/>
                    </a:p>
                  </a:txBody>
                  <a:tcPr/>
                </a:tc>
                <a:tc>
                  <a:txBody>
                    <a:bodyPr/>
                    <a:lstStyle/>
                    <a:p>
                      <a:pPr algn="ctr">
                        <a:spcAft>
                          <a:spcPts val="0"/>
                        </a:spcAft>
                      </a:pPr>
                      <a:r>
                        <a:rPr lang="it-IT" sz="1800" b="1" dirty="0">
                          <a:effectLst/>
                          <a:latin typeface="Times New Roman" panose="02020603050405020304" pitchFamily="18" charset="0"/>
                          <a:ea typeface="Times New Roman"/>
                          <a:cs typeface="Times New Roman" panose="02020603050405020304" pitchFamily="18" charset="0"/>
                        </a:rPr>
                        <a:t>comma3 (grave)</a:t>
                      </a:r>
                      <a:endParaRPr lang="it-IT" sz="18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800" b="1" dirty="0">
                          <a:effectLst/>
                          <a:latin typeface="Times New Roman" panose="02020603050405020304" pitchFamily="18" charset="0"/>
                          <a:ea typeface="Times New Roman"/>
                          <a:cs typeface="Times New Roman" panose="02020603050405020304" pitchFamily="18" charset="0"/>
                        </a:rPr>
                        <a:t>comma1 (lieve)</a:t>
                      </a:r>
                      <a:endParaRPr lang="it-IT" sz="18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674">
                <a:tc rowSpan="2">
                  <a:txBody>
                    <a:bodyPr/>
                    <a:lstStyle/>
                    <a:p>
                      <a:pPr algn="just">
                        <a:spcAft>
                          <a:spcPts val="0"/>
                        </a:spcAft>
                      </a:pPr>
                      <a:r>
                        <a:rPr lang="it-IT" sz="1800" b="1" dirty="0">
                          <a:effectLst/>
                          <a:latin typeface="Times New Roman" panose="02020603050405020304" pitchFamily="18" charset="0"/>
                          <a:ea typeface="Times New Roman"/>
                          <a:cs typeface="Times New Roman" panose="02020603050405020304" pitchFamily="18" charset="0"/>
                        </a:rPr>
                        <a:t>Numero h</a:t>
                      </a:r>
                      <a:endParaRPr lang="it-IT" sz="18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it-IT" sz="1800" b="1">
                          <a:effectLst/>
                          <a:latin typeface="Times New Roman" panose="02020603050405020304" pitchFamily="18" charset="0"/>
                          <a:ea typeface="Times New Roman"/>
                          <a:cs typeface="Times New Roman" panose="02020603050405020304" pitchFamily="18" charset="0"/>
                        </a:rPr>
                        <a:t>1</a:t>
                      </a:r>
                      <a:endParaRPr lang="it-IT" sz="180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800" dirty="0">
                          <a:effectLst/>
                          <a:latin typeface="Times New Roman" panose="02020603050405020304" pitchFamily="18" charset="0"/>
                          <a:ea typeface="Times New Roman"/>
                          <a:cs typeface="Times New Roman" panose="02020603050405020304" pitchFamily="18" charset="0"/>
                        </a:rPr>
                        <a:t>22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800" dirty="0">
                          <a:effectLst/>
                          <a:latin typeface="Times New Roman" panose="02020603050405020304" pitchFamily="18" charset="0"/>
                          <a:ea typeface="Times New Roman"/>
                          <a:cs typeface="Times New Roman" panose="02020603050405020304" pitchFamily="18" charset="0"/>
                        </a:rPr>
                        <a:t>25</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674">
                <a:tc vMerge="1">
                  <a:txBody>
                    <a:bodyPr/>
                    <a:lstStyle/>
                    <a:p>
                      <a:endParaRPr lang="it-IT"/>
                    </a:p>
                  </a:txBody>
                  <a:tcPr/>
                </a:tc>
                <a:tc>
                  <a:txBody>
                    <a:bodyPr/>
                    <a:lstStyle/>
                    <a:p>
                      <a:pPr algn="just">
                        <a:spcAft>
                          <a:spcPts val="0"/>
                        </a:spcAft>
                      </a:pPr>
                      <a:r>
                        <a:rPr lang="it-IT" sz="1800" b="1" dirty="0">
                          <a:effectLst/>
                          <a:latin typeface="Times New Roman" panose="02020603050405020304" pitchFamily="18" charset="0"/>
                          <a:ea typeface="Times New Roman"/>
                          <a:cs typeface="Times New Roman" panose="02020603050405020304" pitchFamily="18" charset="0"/>
                        </a:rPr>
                        <a:t>più di 1</a:t>
                      </a:r>
                      <a:endParaRPr lang="it-IT" sz="1800" dirty="0">
                        <a:effectLst/>
                        <a:latin typeface="Times New Roman" panose="02020603050405020304" pitchFamily="18" charset="0"/>
                        <a:ea typeface="Times New Roman"/>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800" dirty="0">
                          <a:effectLst/>
                          <a:latin typeface="Times New Roman" panose="02020603050405020304" pitchFamily="18" charset="0"/>
                          <a:ea typeface="Times New Roman"/>
                          <a:cs typeface="Times New Roman" panose="02020603050405020304" pitchFamily="18" charset="0"/>
                        </a:rPr>
                        <a:t>20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800" dirty="0">
                          <a:effectLst/>
                          <a:latin typeface="Times New Roman" panose="02020603050405020304" pitchFamily="18" charset="0"/>
                          <a:ea typeface="Times New Roman"/>
                          <a:cs typeface="Times New Roman" panose="02020603050405020304" pitchFamily="18" charset="0"/>
                        </a:rPr>
                        <a:t>23</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Freccia a destra 5"/>
          <p:cNvSpPr/>
          <p:nvPr/>
        </p:nvSpPr>
        <p:spPr>
          <a:xfrm>
            <a:off x="692696" y="3851920"/>
            <a:ext cx="396044"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808042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683568"/>
            <a:ext cx="6858000" cy="84604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v"/>
            </a:pPr>
            <a:r>
              <a:rPr lang="it-IT" sz="2000" dirty="0" smtClean="0">
                <a:solidFill>
                  <a:schemeClr val="tx1"/>
                </a:solidFill>
                <a:latin typeface="Times New Roman" panose="02020603050405020304" pitchFamily="18" charset="0"/>
                <a:cs typeface="Times New Roman" panose="02020603050405020304" pitchFamily="18" charset="0"/>
              </a:rPr>
              <a:t>Numero </a:t>
            </a:r>
            <a:r>
              <a:rPr lang="it-IT" sz="2000" dirty="0" err="1">
                <a:solidFill>
                  <a:schemeClr val="tx1"/>
                </a:solidFill>
                <a:latin typeface="Times New Roman" panose="02020603050405020304" pitchFamily="18" charset="0"/>
                <a:cs typeface="Times New Roman" panose="02020603050405020304" pitchFamily="18" charset="0"/>
              </a:rPr>
              <a:t>max</a:t>
            </a:r>
            <a:r>
              <a:rPr lang="it-IT" sz="2000" dirty="0">
                <a:solidFill>
                  <a:schemeClr val="tx1"/>
                </a:solidFill>
                <a:latin typeface="Times New Roman" panose="02020603050405020304" pitchFamily="18" charset="0"/>
                <a:cs typeface="Times New Roman" panose="02020603050405020304" pitchFamily="18" charset="0"/>
              </a:rPr>
              <a:t> alunni per classe 30 (sdoppia a </a:t>
            </a:r>
            <a:r>
              <a:rPr lang="it-IT" sz="2000" dirty="0" smtClean="0">
                <a:solidFill>
                  <a:schemeClr val="tx1"/>
                </a:solidFill>
                <a:latin typeface="Times New Roman" panose="02020603050405020304" pitchFamily="18" charset="0"/>
                <a:cs typeface="Times New Roman" panose="02020603050405020304" pitchFamily="18" charset="0"/>
              </a:rPr>
              <a:t>31)</a:t>
            </a:r>
          </a:p>
          <a:p>
            <a:endParaRPr lang="it-IT" sz="2000" dirty="0">
              <a:solidFill>
                <a:schemeClr val="tx1"/>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it-IT" sz="2000" dirty="0" smtClean="0">
                <a:solidFill>
                  <a:schemeClr val="tx1"/>
                </a:solidFill>
                <a:latin typeface="Times New Roman" panose="02020603050405020304" pitchFamily="18" charset="0"/>
                <a:cs typeface="Times New Roman" panose="02020603050405020304" pitchFamily="18" charset="0"/>
              </a:rPr>
              <a:t>Numero </a:t>
            </a:r>
            <a:r>
              <a:rPr lang="it-IT" sz="2000" dirty="0">
                <a:solidFill>
                  <a:schemeClr val="tx1"/>
                </a:solidFill>
                <a:latin typeface="Times New Roman" panose="02020603050405020304" pitchFamily="18" charset="0"/>
                <a:cs typeface="Times New Roman" panose="02020603050405020304" pitchFamily="18" charset="0"/>
              </a:rPr>
              <a:t>minimo alunni per classe dipendente dalla seguente casistica:</a:t>
            </a:r>
          </a:p>
          <a:p>
            <a:pPr marL="1257300" lvl="2" indent="-342900">
              <a:buFont typeface="Wingdings" panose="05000000000000000000" pitchFamily="2" charset="2"/>
              <a:buChar char="Ø"/>
            </a:pPr>
            <a:r>
              <a:rPr lang="it-IT" sz="2000" dirty="0" smtClean="0">
                <a:solidFill>
                  <a:schemeClr val="tx1"/>
                </a:solidFill>
                <a:latin typeface="Times New Roman" panose="02020603050405020304" pitchFamily="18" charset="0"/>
                <a:cs typeface="Times New Roman" panose="02020603050405020304" pitchFamily="18" charset="0"/>
              </a:rPr>
              <a:t>classi </a:t>
            </a:r>
            <a:r>
              <a:rPr lang="it-IT" sz="2000" dirty="0">
                <a:solidFill>
                  <a:schemeClr val="tx1"/>
                </a:solidFill>
                <a:latin typeface="Times New Roman" panose="02020603050405020304" pitchFamily="18" charset="0"/>
                <a:cs typeface="Times New Roman" panose="02020603050405020304" pitchFamily="18" charset="0"/>
              </a:rPr>
              <a:t>1° in caso di più corsi </a:t>
            </a:r>
            <a:r>
              <a:rPr lang="it-IT" sz="2000" dirty="0" smtClean="0">
                <a:solidFill>
                  <a:schemeClr val="tx1"/>
                </a:solidFill>
                <a:latin typeface="Times New Roman" panose="02020603050405020304" pitchFamily="18" charset="0"/>
                <a:cs typeface="Times New Roman" panose="02020603050405020304" pitchFamily="18" charset="0"/>
              </a:rPr>
              <a:t>27</a:t>
            </a:r>
          </a:p>
          <a:p>
            <a:pPr marL="1257300" lvl="2" indent="-342900">
              <a:buFont typeface="Wingdings" panose="05000000000000000000" pitchFamily="2" charset="2"/>
              <a:buChar char="Ø"/>
            </a:pPr>
            <a:r>
              <a:rPr lang="it-IT" sz="2000" dirty="0" smtClean="0">
                <a:solidFill>
                  <a:schemeClr val="tx1"/>
                </a:solidFill>
                <a:latin typeface="Times New Roman" panose="02020603050405020304" pitchFamily="18" charset="0"/>
                <a:cs typeface="Times New Roman" panose="02020603050405020304" pitchFamily="18" charset="0"/>
              </a:rPr>
              <a:t>classi </a:t>
            </a:r>
            <a:r>
              <a:rPr lang="it-IT" sz="2000" dirty="0">
                <a:solidFill>
                  <a:schemeClr val="tx1"/>
                </a:solidFill>
                <a:latin typeface="Times New Roman" panose="02020603050405020304" pitchFamily="18" charset="0"/>
                <a:cs typeface="Times New Roman" panose="02020603050405020304" pitchFamily="18" charset="0"/>
              </a:rPr>
              <a:t>1° in caso di monoclasse </a:t>
            </a:r>
            <a:r>
              <a:rPr lang="it-IT" sz="2000" dirty="0" smtClean="0">
                <a:solidFill>
                  <a:schemeClr val="tx1"/>
                </a:solidFill>
                <a:latin typeface="Times New Roman" panose="02020603050405020304" pitchFamily="18" charset="0"/>
                <a:cs typeface="Times New Roman" panose="02020603050405020304" pitchFamily="18" charset="0"/>
              </a:rPr>
              <a:t>18 (25 </a:t>
            </a:r>
            <a:r>
              <a:rPr lang="it-IT" sz="2000" dirty="0">
                <a:solidFill>
                  <a:schemeClr val="tx1"/>
                </a:solidFill>
                <a:latin typeface="Times New Roman" panose="02020603050405020304" pitchFamily="18" charset="0"/>
                <a:cs typeface="Times New Roman" panose="02020603050405020304" pitchFamily="18" charset="0"/>
              </a:rPr>
              <a:t>se si tratta di monoclasse serale-corso </a:t>
            </a:r>
            <a:r>
              <a:rPr lang="it-IT" sz="2000" dirty="0" smtClean="0">
                <a:solidFill>
                  <a:schemeClr val="tx1"/>
                </a:solidFill>
                <a:latin typeface="Times New Roman" panose="02020603050405020304" pitchFamily="18" charset="0"/>
                <a:cs typeface="Times New Roman" panose="02020603050405020304" pitchFamily="18" charset="0"/>
              </a:rPr>
              <a:t>adulti)</a:t>
            </a:r>
          </a:p>
          <a:p>
            <a:pPr marL="1257300" lvl="2" indent="-342900">
              <a:buFont typeface="Wingdings" panose="05000000000000000000" pitchFamily="2" charset="2"/>
              <a:buChar char="Ø"/>
            </a:pPr>
            <a:r>
              <a:rPr lang="it-IT" sz="2000" dirty="0" smtClean="0">
                <a:solidFill>
                  <a:schemeClr val="tx1"/>
                </a:solidFill>
                <a:latin typeface="Times New Roman" panose="02020603050405020304" pitchFamily="18" charset="0"/>
                <a:cs typeface="Times New Roman" panose="02020603050405020304" pitchFamily="18" charset="0"/>
              </a:rPr>
              <a:t>classi </a:t>
            </a:r>
            <a:r>
              <a:rPr lang="it-IT" sz="2000" dirty="0">
                <a:solidFill>
                  <a:schemeClr val="tx1"/>
                </a:solidFill>
                <a:latin typeface="Times New Roman" panose="02020603050405020304" pitchFamily="18" charset="0"/>
                <a:cs typeface="Times New Roman" panose="02020603050405020304" pitchFamily="18" charset="0"/>
              </a:rPr>
              <a:t>in prosecuzione (2°,3°,4°) la media del corso non deve essere inferiore a </a:t>
            </a:r>
            <a:r>
              <a:rPr lang="it-IT" sz="2000" dirty="0" smtClean="0">
                <a:solidFill>
                  <a:schemeClr val="tx1"/>
                </a:solidFill>
                <a:latin typeface="Times New Roman" panose="02020603050405020304" pitchFamily="18" charset="0"/>
                <a:cs typeface="Times New Roman" panose="02020603050405020304" pitchFamily="18" charset="0"/>
              </a:rPr>
              <a:t>22 </a:t>
            </a:r>
          </a:p>
          <a:p>
            <a:r>
              <a:rPr lang="it-IT" sz="1700" b="1" dirty="0" smtClean="0">
                <a:solidFill>
                  <a:schemeClr val="tx1"/>
                </a:solidFill>
                <a:latin typeface="Times New Roman" panose="02020603050405020304" pitchFamily="18" charset="0"/>
                <a:cs typeface="Times New Roman" panose="02020603050405020304" pitchFamily="18" charset="0"/>
              </a:rPr>
              <a:t>ESEMPIO</a:t>
            </a:r>
            <a:r>
              <a:rPr lang="it-IT" sz="1700" dirty="0" smtClean="0">
                <a:solidFill>
                  <a:schemeClr val="tx1"/>
                </a:solidFill>
                <a:latin typeface="Times New Roman" panose="02020603050405020304" pitchFamily="18" charset="0"/>
                <a:cs typeface="Times New Roman" panose="02020603050405020304" pitchFamily="18" charset="0"/>
              </a:rPr>
              <a:t> </a:t>
            </a:r>
            <a:r>
              <a:rPr lang="it-IT" sz="17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t>
            </a:r>
            <a:r>
              <a:rPr lang="it-IT" sz="1700" dirty="0">
                <a:solidFill>
                  <a:schemeClr val="tx1"/>
                </a:solidFill>
                <a:latin typeface="Times New Roman" panose="02020603050405020304" pitchFamily="18" charset="0"/>
                <a:cs typeface="Times New Roman" panose="02020603050405020304" pitchFamily="18" charset="0"/>
              </a:rPr>
              <a:t> due classi </a:t>
            </a:r>
            <a:r>
              <a:rPr lang="it-IT" sz="1700" dirty="0" smtClean="0">
                <a:solidFill>
                  <a:schemeClr val="tx1"/>
                </a:solidFill>
                <a:latin typeface="Times New Roman" panose="02020603050405020304" pitchFamily="18" charset="0"/>
                <a:cs typeface="Times New Roman" panose="02020603050405020304" pitchFamily="18" charset="0"/>
              </a:rPr>
              <a:t>3° </a:t>
            </a:r>
            <a:r>
              <a:rPr lang="it-IT" sz="1700" dirty="0">
                <a:solidFill>
                  <a:schemeClr val="tx1"/>
                </a:solidFill>
                <a:latin typeface="Times New Roman" panose="02020603050405020304" pitchFamily="18" charset="0"/>
                <a:cs typeface="Times New Roman" panose="02020603050405020304" pitchFamily="18" charset="0"/>
              </a:rPr>
              <a:t>di cui una a 25 ed una a </a:t>
            </a:r>
            <a:r>
              <a:rPr lang="it-IT" sz="1700" dirty="0" smtClean="0">
                <a:solidFill>
                  <a:schemeClr val="tx1"/>
                </a:solidFill>
                <a:latin typeface="Times New Roman" panose="02020603050405020304" pitchFamily="18" charset="0"/>
                <a:cs typeface="Times New Roman" panose="02020603050405020304" pitchFamily="18" charset="0"/>
              </a:rPr>
              <a:t>19 :</a:t>
            </a:r>
          </a:p>
          <a:p>
            <a:r>
              <a:rPr lang="it-IT" sz="1700" dirty="0" smtClean="0">
                <a:solidFill>
                  <a:schemeClr val="tx1"/>
                </a:solidFill>
                <a:latin typeface="Times New Roman" panose="02020603050405020304" pitchFamily="18" charset="0"/>
                <a:cs typeface="Times New Roman" panose="02020603050405020304" pitchFamily="18" charset="0"/>
              </a:rPr>
              <a:t>vengono </a:t>
            </a:r>
            <a:r>
              <a:rPr lang="it-IT" sz="1700" dirty="0">
                <a:solidFill>
                  <a:schemeClr val="tx1"/>
                </a:solidFill>
                <a:latin typeface="Times New Roman" panose="02020603050405020304" pitchFamily="18" charset="0"/>
                <a:cs typeface="Times New Roman" panose="02020603050405020304" pitchFamily="18" charset="0"/>
              </a:rPr>
              <a:t>autorizzate perché </a:t>
            </a:r>
            <a:r>
              <a:rPr lang="it-IT" sz="1700" dirty="0" smtClean="0">
                <a:solidFill>
                  <a:schemeClr val="tx1"/>
                </a:solidFill>
                <a:latin typeface="Times New Roman" panose="02020603050405020304" pitchFamily="18" charset="0"/>
                <a:cs typeface="Times New Roman" panose="02020603050405020304" pitchFamily="18" charset="0"/>
              </a:rPr>
              <a:t>tengono </a:t>
            </a:r>
            <a:r>
              <a:rPr lang="it-IT" sz="1700" dirty="0">
                <a:solidFill>
                  <a:schemeClr val="tx1"/>
                </a:solidFill>
                <a:latin typeface="Times New Roman" panose="02020603050405020304" pitchFamily="18" charset="0"/>
                <a:cs typeface="Times New Roman" panose="02020603050405020304" pitchFamily="18" charset="0"/>
              </a:rPr>
              <a:t>la media</a:t>
            </a:r>
          </a:p>
          <a:p>
            <a:r>
              <a:rPr lang="it-IT" sz="1700" b="1" dirty="0">
                <a:solidFill>
                  <a:schemeClr val="tx1"/>
                </a:solidFill>
                <a:latin typeface="Times New Roman" panose="02020603050405020304" pitchFamily="18" charset="0"/>
                <a:cs typeface="Times New Roman" panose="02020603050405020304" pitchFamily="18" charset="0"/>
              </a:rPr>
              <a:t>ESEMPIO CONTRARIO</a:t>
            </a:r>
            <a:r>
              <a:rPr lang="it-IT" sz="1700" dirty="0">
                <a:solidFill>
                  <a:schemeClr val="tx1"/>
                </a:solidFill>
                <a:latin typeface="Times New Roman" panose="02020603050405020304" pitchFamily="18" charset="0"/>
                <a:cs typeface="Times New Roman" panose="02020603050405020304" pitchFamily="18" charset="0"/>
              </a:rPr>
              <a:t> </a:t>
            </a:r>
            <a:r>
              <a:rPr lang="it-IT" sz="17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a:t>
            </a:r>
            <a:r>
              <a:rPr lang="it-IT" sz="1700" dirty="0">
                <a:solidFill>
                  <a:schemeClr val="tx1"/>
                </a:solidFill>
                <a:latin typeface="Times New Roman" panose="02020603050405020304" pitchFamily="18" charset="0"/>
                <a:cs typeface="Times New Roman" panose="02020603050405020304" pitchFamily="18" charset="0"/>
              </a:rPr>
              <a:t> due classi </a:t>
            </a:r>
            <a:r>
              <a:rPr lang="it-IT" sz="1700" dirty="0" smtClean="0">
                <a:solidFill>
                  <a:schemeClr val="tx1"/>
                </a:solidFill>
                <a:latin typeface="Times New Roman" panose="02020603050405020304" pitchFamily="18" charset="0"/>
                <a:cs typeface="Times New Roman" panose="02020603050405020304" pitchFamily="18" charset="0"/>
              </a:rPr>
              <a:t>3° </a:t>
            </a:r>
            <a:r>
              <a:rPr lang="it-IT" sz="1700" dirty="0">
                <a:solidFill>
                  <a:schemeClr val="tx1"/>
                </a:solidFill>
                <a:latin typeface="Times New Roman" panose="02020603050405020304" pitchFamily="18" charset="0"/>
                <a:cs typeface="Times New Roman" panose="02020603050405020304" pitchFamily="18" charset="0"/>
              </a:rPr>
              <a:t>di cui una a 10 ed una a 17 : unica </a:t>
            </a:r>
            <a:r>
              <a:rPr lang="it-IT" sz="1700" dirty="0" smtClean="0">
                <a:solidFill>
                  <a:schemeClr val="tx1"/>
                </a:solidFill>
                <a:latin typeface="Times New Roman" panose="02020603050405020304" pitchFamily="18" charset="0"/>
                <a:cs typeface="Times New Roman" panose="02020603050405020304" pitchFamily="18" charset="0"/>
              </a:rPr>
              <a:t>3° </a:t>
            </a:r>
            <a:r>
              <a:rPr lang="it-IT" sz="1700" dirty="0">
                <a:solidFill>
                  <a:schemeClr val="tx1"/>
                </a:solidFill>
                <a:latin typeface="Times New Roman" panose="02020603050405020304" pitchFamily="18" charset="0"/>
                <a:cs typeface="Times New Roman" panose="02020603050405020304" pitchFamily="18" charset="0"/>
              </a:rPr>
              <a:t>con 27 alunni</a:t>
            </a:r>
          </a:p>
          <a:p>
            <a:pPr marL="1257300" lvl="2" indent="-342900">
              <a:buFont typeface="Wingdings" panose="05000000000000000000" pitchFamily="2" charset="2"/>
              <a:buChar char="Ø"/>
            </a:pPr>
            <a:r>
              <a:rPr lang="it-IT" sz="2000" dirty="0" smtClean="0">
                <a:solidFill>
                  <a:schemeClr val="tx1"/>
                </a:solidFill>
                <a:latin typeface="Times New Roman" panose="02020603050405020304" pitchFamily="18" charset="0"/>
                <a:cs typeface="Times New Roman" panose="02020603050405020304" pitchFamily="18" charset="0"/>
              </a:rPr>
              <a:t>classi </a:t>
            </a:r>
            <a:r>
              <a:rPr lang="it-IT" sz="2000" dirty="0">
                <a:solidFill>
                  <a:schemeClr val="tx1"/>
                </a:solidFill>
                <a:latin typeface="Times New Roman" panose="02020603050405020304" pitchFamily="18" charset="0"/>
                <a:cs typeface="Times New Roman" panose="02020603050405020304" pitchFamily="18" charset="0"/>
              </a:rPr>
              <a:t>in prosecuzione in caso di monoclasse 15, 14, 13 rispettivamente in 2°, 3°, </a:t>
            </a:r>
            <a:r>
              <a:rPr lang="it-IT" sz="2000" dirty="0" smtClean="0">
                <a:solidFill>
                  <a:schemeClr val="tx1"/>
                </a:solidFill>
                <a:latin typeface="Times New Roman" panose="02020603050405020304" pitchFamily="18" charset="0"/>
                <a:cs typeface="Times New Roman" panose="02020603050405020304" pitchFamily="18" charset="0"/>
              </a:rPr>
              <a:t>4°</a:t>
            </a:r>
          </a:p>
          <a:p>
            <a:pPr marL="1257300" lvl="2" indent="-342900">
              <a:buFont typeface="Wingdings" panose="05000000000000000000" pitchFamily="2" charset="2"/>
              <a:buChar char="Ø"/>
            </a:pPr>
            <a:r>
              <a:rPr lang="it-IT" sz="2000" dirty="0" smtClean="0">
                <a:solidFill>
                  <a:schemeClr val="tx1"/>
                </a:solidFill>
                <a:latin typeface="Times New Roman" panose="02020603050405020304" pitchFamily="18" charset="0"/>
                <a:cs typeface="Times New Roman" panose="02020603050405020304" pitchFamily="18" charset="0"/>
              </a:rPr>
              <a:t>classi </a:t>
            </a:r>
            <a:r>
              <a:rPr lang="it-IT" sz="2000" dirty="0">
                <a:solidFill>
                  <a:schemeClr val="tx1"/>
                </a:solidFill>
                <a:latin typeface="Times New Roman" panose="02020603050405020304" pitchFamily="18" charset="0"/>
                <a:cs typeface="Times New Roman" panose="02020603050405020304" pitchFamily="18" charset="0"/>
              </a:rPr>
              <a:t>finali 10 (se &lt; </a:t>
            </a:r>
            <a:r>
              <a:rPr lang="it-IT" sz="2000" dirty="0" smtClean="0">
                <a:solidFill>
                  <a:schemeClr val="tx1"/>
                </a:solidFill>
                <a:latin typeface="Times New Roman" panose="02020603050405020304" pitchFamily="18" charset="0"/>
                <a:cs typeface="Times New Roman" panose="02020603050405020304" pitchFamily="18" charset="0"/>
              </a:rPr>
              <a:t>10 si accorpa </a:t>
            </a:r>
            <a:r>
              <a:rPr lang="it-IT" sz="2000" dirty="0" err="1" smtClean="0">
                <a:solidFill>
                  <a:schemeClr val="tx1"/>
                </a:solidFill>
                <a:latin typeface="Times New Roman" panose="02020603050405020304" pitchFamily="18" charset="0"/>
                <a:cs typeface="Times New Roman" panose="02020603050405020304" pitchFamily="18" charset="0"/>
              </a:rPr>
              <a:t>es.VH</a:t>
            </a:r>
            <a:r>
              <a:rPr lang="it-IT" sz="2000" dirty="0" smtClean="0">
                <a:solidFill>
                  <a:schemeClr val="tx1"/>
                </a:solidFill>
                <a:latin typeface="Times New Roman" panose="02020603050405020304" pitchFamily="18" charset="0"/>
                <a:cs typeface="Times New Roman" panose="02020603050405020304" pitchFamily="18" charset="0"/>
              </a:rPr>
              <a:t> 9 VG 9)</a:t>
            </a:r>
          </a:p>
          <a:p>
            <a:pPr marL="1257300" lvl="2" indent="-342900">
              <a:buFont typeface="Wingdings" panose="05000000000000000000" pitchFamily="2" charset="2"/>
              <a:buChar char="Ø"/>
            </a:pPr>
            <a:r>
              <a:rPr lang="it-IT" sz="2000" dirty="0" smtClean="0">
                <a:solidFill>
                  <a:schemeClr val="tx1"/>
                </a:solidFill>
                <a:latin typeface="Times New Roman" panose="02020603050405020304" pitchFamily="18" charset="0"/>
                <a:cs typeface="Times New Roman" panose="02020603050405020304" pitchFamily="18" charset="0"/>
              </a:rPr>
              <a:t>classi </a:t>
            </a:r>
            <a:r>
              <a:rPr lang="it-IT" sz="2000" dirty="0">
                <a:solidFill>
                  <a:schemeClr val="tx1"/>
                </a:solidFill>
                <a:latin typeface="Times New Roman" panose="02020603050405020304" pitchFamily="18" charset="0"/>
                <a:cs typeface="Times New Roman" panose="02020603050405020304" pitchFamily="18" charset="0"/>
              </a:rPr>
              <a:t>articolate iniziali minimo complessivo 27, minimo della classe con meno alunni </a:t>
            </a:r>
            <a:r>
              <a:rPr lang="it-IT" sz="2000" dirty="0" smtClean="0">
                <a:solidFill>
                  <a:schemeClr val="tx1"/>
                </a:solidFill>
                <a:latin typeface="Times New Roman" panose="02020603050405020304" pitchFamily="18" charset="0"/>
                <a:cs typeface="Times New Roman" panose="02020603050405020304" pitchFamily="18" charset="0"/>
              </a:rPr>
              <a:t>12</a:t>
            </a:r>
          </a:p>
          <a:p>
            <a:pPr lvl="2"/>
            <a:r>
              <a:rPr lang="it-IT" sz="2000" dirty="0" smtClean="0">
                <a:solidFill>
                  <a:schemeClr val="tx1"/>
                </a:solidFill>
                <a:latin typeface="Times New Roman" panose="02020603050405020304" pitchFamily="18" charset="0"/>
                <a:cs typeface="Times New Roman" panose="02020603050405020304" pitchFamily="18" charset="0"/>
              </a:rPr>
              <a:t>(27aa, 12 turismo – 15 elettronica SI</a:t>
            </a:r>
          </a:p>
          <a:p>
            <a:pPr lvl="2"/>
            <a:r>
              <a:rPr lang="it-IT" sz="2000" dirty="0" smtClean="0">
                <a:solidFill>
                  <a:schemeClr val="tx1"/>
                </a:solidFill>
                <a:latin typeface="Times New Roman" panose="02020603050405020304" pitchFamily="18" charset="0"/>
                <a:cs typeface="Times New Roman" panose="02020603050405020304" pitchFamily="18" charset="0"/>
              </a:rPr>
              <a:t> 27aa</a:t>
            </a:r>
            <a:r>
              <a:rPr lang="it-IT" sz="2000" dirty="0">
                <a:solidFill>
                  <a:schemeClr val="tx1"/>
                </a:solidFill>
                <a:latin typeface="Times New Roman" panose="02020603050405020304" pitchFamily="18" charset="0"/>
                <a:cs typeface="Times New Roman" panose="02020603050405020304" pitchFamily="18" charset="0"/>
              </a:rPr>
              <a:t>, </a:t>
            </a:r>
            <a:r>
              <a:rPr lang="it-IT" sz="2000" dirty="0" smtClean="0">
                <a:solidFill>
                  <a:schemeClr val="tx1"/>
                </a:solidFill>
                <a:latin typeface="Times New Roman" panose="02020603050405020304" pitchFamily="18" charset="0"/>
                <a:cs typeface="Times New Roman" panose="02020603050405020304" pitchFamily="18" charset="0"/>
              </a:rPr>
              <a:t>10 </a:t>
            </a:r>
            <a:r>
              <a:rPr lang="it-IT" sz="2000" dirty="0">
                <a:solidFill>
                  <a:schemeClr val="tx1"/>
                </a:solidFill>
                <a:latin typeface="Times New Roman" panose="02020603050405020304" pitchFamily="18" charset="0"/>
                <a:cs typeface="Times New Roman" panose="02020603050405020304" pitchFamily="18" charset="0"/>
              </a:rPr>
              <a:t>turismo – </a:t>
            </a:r>
            <a:r>
              <a:rPr lang="it-IT" sz="2000" dirty="0" smtClean="0">
                <a:solidFill>
                  <a:schemeClr val="tx1"/>
                </a:solidFill>
                <a:latin typeface="Times New Roman" panose="02020603050405020304" pitchFamily="18" charset="0"/>
                <a:cs typeface="Times New Roman" panose="02020603050405020304" pitchFamily="18" charset="0"/>
              </a:rPr>
              <a:t>17  </a:t>
            </a:r>
            <a:r>
              <a:rPr lang="it-IT" sz="2000" dirty="0">
                <a:solidFill>
                  <a:schemeClr val="tx1"/>
                </a:solidFill>
                <a:latin typeface="Times New Roman" panose="02020603050405020304" pitchFamily="18" charset="0"/>
                <a:cs typeface="Times New Roman" panose="02020603050405020304" pitchFamily="18" charset="0"/>
              </a:rPr>
              <a:t>elettronica </a:t>
            </a:r>
            <a:r>
              <a:rPr lang="it-IT" sz="2000" dirty="0" smtClean="0">
                <a:solidFill>
                  <a:schemeClr val="tx1"/>
                </a:solidFill>
                <a:latin typeface="Times New Roman" panose="02020603050405020304" pitchFamily="18" charset="0"/>
                <a:cs typeface="Times New Roman" panose="02020603050405020304" pitchFamily="18" charset="0"/>
              </a:rPr>
              <a:t>NO)</a:t>
            </a:r>
          </a:p>
          <a:p>
            <a:pPr marL="1257300" lvl="2" indent="-342900">
              <a:buFont typeface="Wingdings" panose="05000000000000000000" pitchFamily="2" charset="2"/>
              <a:buChar char="Ø"/>
            </a:pPr>
            <a:r>
              <a:rPr lang="it-IT" sz="2000" dirty="0" smtClean="0">
                <a:solidFill>
                  <a:schemeClr val="tx1"/>
                </a:solidFill>
                <a:latin typeface="Times New Roman" panose="02020603050405020304" pitchFamily="18" charset="0"/>
                <a:cs typeface="Times New Roman" panose="02020603050405020304" pitchFamily="18" charset="0"/>
              </a:rPr>
              <a:t>classi </a:t>
            </a:r>
            <a:r>
              <a:rPr lang="it-IT" sz="2000" dirty="0">
                <a:solidFill>
                  <a:schemeClr val="tx1"/>
                </a:solidFill>
                <a:latin typeface="Times New Roman" panose="02020603050405020304" pitchFamily="18" charset="0"/>
                <a:cs typeface="Times New Roman" panose="02020603050405020304" pitchFamily="18" charset="0"/>
              </a:rPr>
              <a:t>multilingue 1° e 2° complessivo 27, minimo della classe con meno alunni 10, classi multilingue 3°, 4° e 5° complessivo 27, minimo della classe con meno alunni </a:t>
            </a:r>
            <a:r>
              <a:rPr lang="it-IT" sz="2000" dirty="0" smtClean="0">
                <a:solidFill>
                  <a:schemeClr val="tx1"/>
                </a:solidFill>
                <a:latin typeface="Times New Roman" panose="02020603050405020304" pitchFamily="18" charset="0"/>
                <a:cs typeface="Times New Roman" panose="02020603050405020304" pitchFamily="18" charset="0"/>
              </a:rPr>
              <a:t>5</a:t>
            </a:r>
          </a:p>
          <a:p>
            <a:pPr lvl="2"/>
            <a:r>
              <a:rPr lang="it-IT" sz="2000" dirty="0">
                <a:solidFill>
                  <a:schemeClr val="tx1"/>
                </a:solidFill>
                <a:latin typeface="Times New Roman" panose="02020603050405020304" pitchFamily="18" charset="0"/>
                <a:cs typeface="Times New Roman" panose="02020603050405020304" pitchFamily="18" charset="0"/>
              </a:rPr>
              <a:t>(27aa, </a:t>
            </a:r>
            <a:r>
              <a:rPr lang="it-IT" sz="2000" dirty="0" smtClean="0">
                <a:solidFill>
                  <a:schemeClr val="tx1"/>
                </a:solidFill>
                <a:latin typeface="Times New Roman" panose="02020603050405020304" pitchFamily="18" charset="0"/>
                <a:cs typeface="Times New Roman" panose="02020603050405020304" pitchFamily="18" charset="0"/>
              </a:rPr>
              <a:t>17 inglese </a:t>
            </a:r>
            <a:r>
              <a:rPr lang="it-IT" sz="2000" dirty="0">
                <a:solidFill>
                  <a:schemeClr val="tx1"/>
                </a:solidFill>
                <a:latin typeface="Times New Roman" panose="02020603050405020304" pitchFamily="18" charset="0"/>
                <a:cs typeface="Times New Roman" panose="02020603050405020304" pitchFamily="18" charset="0"/>
              </a:rPr>
              <a:t>– </a:t>
            </a:r>
            <a:r>
              <a:rPr lang="it-IT" sz="2000" dirty="0" smtClean="0">
                <a:solidFill>
                  <a:schemeClr val="tx1"/>
                </a:solidFill>
                <a:latin typeface="Times New Roman" panose="02020603050405020304" pitchFamily="18" charset="0"/>
                <a:cs typeface="Times New Roman" panose="02020603050405020304" pitchFamily="18" charset="0"/>
              </a:rPr>
              <a:t>10 francese </a:t>
            </a:r>
            <a:r>
              <a:rPr lang="it-IT" sz="2000" dirty="0">
                <a:solidFill>
                  <a:schemeClr val="tx1"/>
                </a:solidFill>
                <a:latin typeface="Times New Roman" panose="02020603050405020304" pitchFamily="18" charset="0"/>
                <a:cs typeface="Times New Roman" panose="02020603050405020304" pitchFamily="18" charset="0"/>
              </a:rPr>
              <a:t>SI</a:t>
            </a:r>
          </a:p>
          <a:p>
            <a:pPr lvl="2"/>
            <a:r>
              <a:rPr lang="it-IT" sz="2000" dirty="0">
                <a:solidFill>
                  <a:schemeClr val="tx1"/>
                </a:solidFill>
                <a:latin typeface="Times New Roman" panose="02020603050405020304" pitchFamily="18" charset="0"/>
                <a:cs typeface="Times New Roman" panose="02020603050405020304" pitchFamily="18" charset="0"/>
              </a:rPr>
              <a:t> 27aa, </a:t>
            </a:r>
            <a:r>
              <a:rPr lang="it-IT" sz="2000" dirty="0" smtClean="0">
                <a:solidFill>
                  <a:schemeClr val="tx1"/>
                </a:solidFill>
                <a:latin typeface="Times New Roman" panose="02020603050405020304" pitchFamily="18" charset="0"/>
                <a:cs typeface="Times New Roman" panose="02020603050405020304" pitchFamily="18" charset="0"/>
              </a:rPr>
              <a:t>18 inglese </a:t>
            </a:r>
            <a:r>
              <a:rPr lang="it-IT" sz="2000" dirty="0">
                <a:solidFill>
                  <a:schemeClr val="tx1"/>
                </a:solidFill>
                <a:latin typeface="Times New Roman" panose="02020603050405020304" pitchFamily="18" charset="0"/>
                <a:cs typeface="Times New Roman" panose="02020603050405020304" pitchFamily="18" charset="0"/>
              </a:rPr>
              <a:t>– </a:t>
            </a:r>
            <a:r>
              <a:rPr lang="it-IT" sz="2000" dirty="0" smtClean="0">
                <a:solidFill>
                  <a:schemeClr val="tx1"/>
                </a:solidFill>
                <a:latin typeface="Times New Roman" panose="02020603050405020304" pitchFamily="18" charset="0"/>
                <a:cs typeface="Times New Roman" panose="02020603050405020304" pitchFamily="18" charset="0"/>
              </a:rPr>
              <a:t>9  francese </a:t>
            </a:r>
            <a:r>
              <a:rPr lang="it-IT" sz="2000" dirty="0">
                <a:solidFill>
                  <a:schemeClr val="tx1"/>
                </a:solidFill>
                <a:latin typeface="Times New Roman" panose="02020603050405020304" pitchFamily="18" charset="0"/>
                <a:cs typeface="Times New Roman" panose="02020603050405020304" pitchFamily="18" charset="0"/>
              </a:rPr>
              <a:t>NO</a:t>
            </a:r>
            <a:r>
              <a:rPr lang="it-IT" sz="2000" dirty="0" smtClean="0">
                <a:solidFill>
                  <a:schemeClr val="tx1"/>
                </a:solidFill>
                <a:latin typeface="Times New Roman" panose="02020603050405020304" pitchFamily="18" charset="0"/>
                <a:cs typeface="Times New Roman" panose="02020603050405020304" pitchFamily="18" charset="0"/>
              </a:rPr>
              <a:t>)</a:t>
            </a:r>
            <a:endParaRPr lang="it-IT" sz="2000"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0" y="1"/>
            <a:ext cx="6858000" cy="68356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CRITERI NUMERICI</a:t>
            </a:r>
          </a:p>
        </p:txBody>
      </p:sp>
    </p:spTree>
    <p:extLst>
      <p:ext uri="{BB962C8B-B14F-4D97-AF65-F5344CB8AC3E}">
        <p14:creationId xmlns:p14="http://schemas.microsoft.com/office/powerpoint/2010/main" val="1802198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683568"/>
            <a:ext cx="6858000" cy="84604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v"/>
            </a:pPr>
            <a:r>
              <a:rPr lang="it-IT" sz="2000" dirty="0" smtClean="0">
                <a:solidFill>
                  <a:schemeClr val="tx1"/>
                </a:solidFill>
                <a:latin typeface="Times New Roman" panose="02020603050405020304" pitchFamily="18" charset="0"/>
                <a:cs typeface="Times New Roman" panose="02020603050405020304" pitchFamily="18" charset="0"/>
              </a:rPr>
              <a:t>Squadre </a:t>
            </a:r>
            <a:r>
              <a:rPr lang="it-IT" sz="2000" dirty="0">
                <a:solidFill>
                  <a:schemeClr val="tx1"/>
                </a:solidFill>
                <a:latin typeface="Times New Roman" panose="02020603050405020304" pitchFamily="18" charset="0"/>
                <a:cs typeface="Times New Roman" panose="02020603050405020304" pitchFamily="18" charset="0"/>
              </a:rPr>
              <a:t>Educazione Fisica: </a:t>
            </a:r>
            <a:r>
              <a:rPr lang="it-IT" sz="2000" dirty="0" smtClean="0">
                <a:solidFill>
                  <a:schemeClr val="tx1"/>
                </a:solidFill>
                <a:latin typeface="Times New Roman" panose="02020603050405020304" pitchFamily="18" charset="0"/>
                <a:cs typeface="Times New Roman" panose="02020603050405020304" pitchFamily="18" charset="0"/>
              </a:rPr>
              <a:t>ai </a:t>
            </a:r>
            <a:r>
              <a:rPr lang="it-IT" sz="2000" dirty="0">
                <a:solidFill>
                  <a:schemeClr val="tx1"/>
                </a:solidFill>
                <a:latin typeface="Times New Roman" panose="02020603050405020304" pitchFamily="18" charset="0"/>
                <a:cs typeface="Times New Roman" panose="02020603050405020304" pitchFamily="18" charset="0"/>
              </a:rPr>
              <a:t>sensi </a:t>
            </a:r>
            <a:r>
              <a:rPr lang="it-IT" sz="2000" dirty="0" smtClean="0">
                <a:solidFill>
                  <a:schemeClr val="tx1"/>
                </a:solidFill>
                <a:latin typeface="Times New Roman" panose="02020603050405020304" pitchFamily="18" charset="0"/>
                <a:cs typeface="Times New Roman" panose="02020603050405020304" pitchFamily="18" charset="0"/>
              </a:rPr>
              <a:t>dell’art. </a:t>
            </a:r>
            <a:r>
              <a:rPr lang="it-IT" sz="2000" dirty="0">
                <a:solidFill>
                  <a:schemeClr val="tx1"/>
                </a:solidFill>
                <a:latin typeface="Times New Roman" panose="02020603050405020304" pitchFamily="18" charset="0"/>
                <a:cs typeface="Times New Roman" panose="02020603050405020304" pitchFamily="18" charset="0"/>
              </a:rPr>
              <a:t>18 del DPR </a:t>
            </a:r>
            <a:r>
              <a:rPr lang="it-IT" sz="2000" dirty="0" smtClean="0">
                <a:solidFill>
                  <a:schemeClr val="tx1"/>
                </a:solidFill>
                <a:latin typeface="Times New Roman" panose="02020603050405020304" pitchFamily="18" charset="0"/>
                <a:cs typeface="Times New Roman" panose="02020603050405020304" pitchFamily="18" charset="0"/>
              </a:rPr>
              <a:t>81/09: </a:t>
            </a:r>
            <a:r>
              <a:rPr lang="it-IT" sz="2000" dirty="0">
                <a:solidFill>
                  <a:schemeClr val="tx1"/>
                </a:solidFill>
                <a:latin typeface="Times New Roman" panose="02020603050405020304" pitchFamily="18" charset="0"/>
                <a:cs typeface="Times New Roman" panose="02020603050405020304" pitchFamily="18" charset="0"/>
              </a:rPr>
              <a:t>“le cattedre di educazione fisica sono costituite in relazione al numero delle classi anziché per squadre distinte per sesso. Queste ultime possono essere attivate, previa deliberazione del collegio dei docenti, solo nel caso in cui non comportino incrementi di ore o di </a:t>
            </a:r>
            <a:r>
              <a:rPr lang="it-IT" sz="2000" dirty="0" smtClean="0">
                <a:solidFill>
                  <a:schemeClr val="tx1"/>
                </a:solidFill>
                <a:latin typeface="Times New Roman" panose="02020603050405020304" pitchFamily="18" charset="0"/>
                <a:cs typeface="Times New Roman" panose="02020603050405020304" pitchFamily="18" charset="0"/>
              </a:rPr>
              <a:t>cattedre”.</a:t>
            </a:r>
          </a:p>
          <a:p>
            <a:r>
              <a:rPr lang="it-IT" sz="2000" dirty="0">
                <a:solidFill>
                  <a:schemeClr val="tx1"/>
                </a:solidFill>
                <a:latin typeface="Times New Roman" panose="02020603050405020304" pitchFamily="18" charset="0"/>
                <a:cs typeface="Times New Roman" panose="02020603050405020304" pitchFamily="18" charset="0"/>
              </a:rPr>
              <a:t> </a:t>
            </a:r>
            <a:r>
              <a:rPr lang="it-IT" sz="2000" dirty="0" smtClean="0">
                <a:solidFill>
                  <a:schemeClr val="tx1"/>
                </a:solidFill>
                <a:latin typeface="Times New Roman" panose="02020603050405020304" pitchFamily="18" charset="0"/>
                <a:cs typeface="Times New Roman" panose="02020603050405020304" pitchFamily="18" charset="0"/>
              </a:rPr>
              <a:t>    (Esempio No Delibera</a:t>
            </a:r>
          </a:p>
          <a:p>
            <a:r>
              <a:rPr lang="it-IT" sz="2000" dirty="0" smtClean="0">
                <a:solidFill>
                  <a:schemeClr val="tx1"/>
                </a:solidFill>
                <a:latin typeface="Times New Roman" panose="02020603050405020304" pitchFamily="18" charset="0"/>
                <a:cs typeface="Times New Roman" panose="02020603050405020304" pitchFamily="18" charset="0"/>
              </a:rPr>
              <a:t>      5 ore Ig – 5 ore </a:t>
            </a:r>
            <a:r>
              <a:rPr lang="it-IT" sz="2000" dirty="0" err="1" smtClean="0">
                <a:solidFill>
                  <a:schemeClr val="tx1"/>
                </a:solidFill>
                <a:latin typeface="Times New Roman" panose="02020603050405020304" pitchFamily="18" charset="0"/>
                <a:cs typeface="Times New Roman" panose="02020603050405020304" pitchFamily="18" charset="0"/>
              </a:rPr>
              <a:t>IIg</a:t>
            </a:r>
            <a:r>
              <a:rPr lang="it-IT" sz="2000" dirty="0" smtClean="0">
                <a:solidFill>
                  <a:schemeClr val="tx1"/>
                </a:solidFill>
                <a:latin typeface="Times New Roman" panose="02020603050405020304" pitchFamily="18" charset="0"/>
                <a:cs typeface="Times New Roman" panose="02020603050405020304" pitchFamily="18" charset="0"/>
              </a:rPr>
              <a:t> – 5 ore </a:t>
            </a:r>
            <a:r>
              <a:rPr lang="it-IT" sz="2000" dirty="0" err="1" smtClean="0">
                <a:solidFill>
                  <a:schemeClr val="tx1"/>
                </a:solidFill>
                <a:latin typeface="Times New Roman" panose="02020603050405020304" pitchFamily="18" charset="0"/>
                <a:cs typeface="Times New Roman" panose="02020603050405020304" pitchFamily="18" charset="0"/>
              </a:rPr>
              <a:t>IIIg</a:t>
            </a:r>
            <a:r>
              <a:rPr lang="it-IT" sz="2000" dirty="0" smtClean="0">
                <a:solidFill>
                  <a:schemeClr val="tx1"/>
                </a:solidFill>
                <a:latin typeface="Times New Roman" panose="02020603050405020304" pitchFamily="18" charset="0"/>
                <a:cs typeface="Times New Roman" panose="02020603050405020304" pitchFamily="18" charset="0"/>
              </a:rPr>
              <a:t> – 5 ore </a:t>
            </a:r>
            <a:r>
              <a:rPr lang="it-IT" sz="2000" dirty="0" err="1" smtClean="0">
                <a:solidFill>
                  <a:schemeClr val="tx1"/>
                </a:solidFill>
                <a:latin typeface="Times New Roman" panose="02020603050405020304" pitchFamily="18" charset="0"/>
                <a:cs typeface="Times New Roman" panose="02020603050405020304" pitchFamily="18" charset="0"/>
              </a:rPr>
              <a:t>IVg</a:t>
            </a:r>
            <a:r>
              <a:rPr lang="it-IT" sz="2000" dirty="0" smtClean="0">
                <a:solidFill>
                  <a:schemeClr val="tx1"/>
                </a:solidFill>
                <a:latin typeface="Times New Roman" panose="02020603050405020304" pitchFamily="18" charset="0"/>
                <a:cs typeface="Times New Roman" panose="02020603050405020304" pitchFamily="18" charset="0"/>
              </a:rPr>
              <a:t> </a:t>
            </a:r>
          </a:p>
          <a:p>
            <a:r>
              <a:rPr lang="it-IT" sz="20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it-IT" sz="20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it-IT" sz="2000" dirty="0">
                <a:solidFill>
                  <a:schemeClr val="tx1"/>
                </a:solidFill>
                <a:latin typeface="Times New Roman" panose="02020603050405020304" pitchFamily="18" charset="0"/>
                <a:cs typeface="Times New Roman" panose="02020603050405020304" pitchFamily="18" charset="0"/>
              </a:rPr>
              <a:t>5 ore </a:t>
            </a:r>
            <a:r>
              <a:rPr lang="it-IT" sz="2000" dirty="0" err="1" smtClean="0">
                <a:solidFill>
                  <a:schemeClr val="tx1"/>
                </a:solidFill>
                <a:latin typeface="Times New Roman" panose="02020603050405020304" pitchFamily="18" charset="0"/>
                <a:cs typeface="Times New Roman" panose="02020603050405020304" pitchFamily="18" charset="0"/>
              </a:rPr>
              <a:t>Vg</a:t>
            </a:r>
            <a:r>
              <a:rPr lang="it-IT" sz="2000" dirty="0" smtClean="0">
                <a:solidFill>
                  <a:schemeClr val="tx1"/>
                </a:solidFill>
                <a:latin typeface="Times New Roman" panose="02020603050405020304" pitchFamily="18" charset="0"/>
                <a:cs typeface="Times New Roman" panose="02020603050405020304" pitchFamily="18" charset="0"/>
              </a:rPr>
              <a:t> </a:t>
            </a:r>
            <a:r>
              <a:rPr lang="it-IT" sz="2000" dirty="0">
                <a:solidFill>
                  <a:schemeClr val="tx1"/>
                </a:solidFill>
                <a:latin typeface="Times New Roman" panose="02020603050405020304" pitchFamily="18" charset="0"/>
                <a:cs typeface="Times New Roman" panose="02020603050405020304" pitchFamily="18" charset="0"/>
              </a:rPr>
              <a:t>– 5 ore </a:t>
            </a:r>
            <a:r>
              <a:rPr lang="it-IT" sz="2000" dirty="0" smtClean="0">
                <a:solidFill>
                  <a:schemeClr val="tx1"/>
                </a:solidFill>
                <a:latin typeface="Times New Roman" panose="02020603050405020304" pitchFamily="18" charset="0"/>
                <a:cs typeface="Times New Roman" panose="02020603050405020304" pitchFamily="18" charset="0"/>
              </a:rPr>
              <a:t>Im </a:t>
            </a:r>
            <a:r>
              <a:rPr lang="it-IT" sz="2000" dirty="0">
                <a:solidFill>
                  <a:schemeClr val="tx1"/>
                </a:solidFill>
                <a:latin typeface="Times New Roman" panose="02020603050405020304" pitchFamily="18" charset="0"/>
                <a:cs typeface="Times New Roman" panose="02020603050405020304" pitchFamily="18" charset="0"/>
              </a:rPr>
              <a:t>– 5 ore </a:t>
            </a:r>
            <a:r>
              <a:rPr lang="it-IT" sz="2000" dirty="0" err="1" smtClean="0">
                <a:solidFill>
                  <a:schemeClr val="tx1"/>
                </a:solidFill>
                <a:latin typeface="Times New Roman" panose="02020603050405020304" pitchFamily="18" charset="0"/>
                <a:cs typeface="Times New Roman" panose="02020603050405020304" pitchFamily="18" charset="0"/>
              </a:rPr>
              <a:t>IIm</a:t>
            </a:r>
            <a:r>
              <a:rPr lang="it-IT" sz="2000" dirty="0" smtClean="0">
                <a:solidFill>
                  <a:schemeClr val="tx1"/>
                </a:solidFill>
                <a:latin typeface="Times New Roman" panose="02020603050405020304" pitchFamily="18" charset="0"/>
                <a:cs typeface="Times New Roman" panose="02020603050405020304" pitchFamily="18" charset="0"/>
              </a:rPr>
              <a:t> </a:t>
            </a:r>
            <a:r>
              <a:rPr lang="it-IT" sz="2000" dirty="0">
                <a:solidFill>
                  <a:schemeClr val="tx1"/>
                </a:solidFill>
                <a:latin typeface="Times New Roman" panose="02020603050405020304" pitchFamily="18" charset="0"/>
                <a:cs typeface="Times New Roman" panose="02020603050405020304" pitchFamily="18" charset="0"/>
              </a:rPr>
              <a:t>– 5 ore </a:t>
            </a:r>
            <a:r>
              <a:rPr lang="it-IT" sz="2000" dirty="0" err="1" smtClean="0">
                <a:solidFill>
                  <a:schemeClr val="tx1"/>
                </a:solidFill>
                <a:latin typeface="Times New Roman" panose="02020603050405020304" pitchFamily="18" charset="0"/>
                <a:cs typeface="Times New Roman" panose="02020603050405020304" pitchFamily="18" charset="0"/>
              </a:rPr>
              <a:t>IIIm</a:t>
            </a:r>
            <a:r>
              <a:rPr lang="it-IT" sz="2000" dirty="0" smtClean="0">
                <a:solidFill>
                  <a:schemeClr val="tx1"/>
                </a:solidFill>
                <a:latin typeface="Times New Roman" panose="02020603050405020304" pitchFamily="18" charset="0"/>
                <a:cs typeface="Times New Roman" panose="02020603050405020304" pitchFamily="18" charset="0"/>
              </a:rPr>
              <a:t> </a:t>
            </a:r>
            <a:endParaRPr lang="it-IT" sz="2000" dirty="0">
              <a:solidFill>
                <a:schemeClr val="tx1"/>
              </a:solidFill>
              <a:latin typeface="Times New Roman" panose="02020603050405020304" pitchFamily="18" charset="0"/>
              <a:cs typeface="Times New Roman" panose="02020603050405020304" pitchFamily="18" charset="0"/>
            </a:endParaRPr>
          </a:p>
          <a:p>
            <a:r>
              <a:rPr lang="it-IT" sz="20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 2 cattedre miste educazione fisica)</a:t>
            </a:r>
          </a:p>
          <a:p>
            <a:endParaRPr lang="it-IT" sz="20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endParaRPr>
          </a:p>
          <a:p>
            <a:r>
              <a:rPr lang="it-IT" sz="2000" dirty="0" smtClean="0">
                <a:solidFill>
                  <a:schemeClr val="tx1"/>
                </a:solidFill>
                <a:latin typeface="Times New Roman" panose="02020603050405020304" pitchFamily="18" charset="0"/>
                <a:cs typeface="Times New Roman" panose="02020603050405020304" pitchFamily="18" charset="0"/>
              </a:rPr>
              <a:t>      </a:t>
            </a:r>
            <a:r>
              <a:rPr lang="it-IT" sz="2000" dirty="0">
                <a:solidFill>
                  <a:schemeClr val="tx1"/>
                </a:solidFill>
                <a:latin typeface="Times New Roman" panose="02020603050405020304" pitchFamily="18" charset="0"/>
                <a:cs typeface="Times New Roman" panose="02020603050405020304" pitchFamily="18" charset="0"/>
              </a:rPr>
              <a:t>Esempio </a:t>
            </a:r>
            <a:r>
              <a:rPr lang="it-IT" sz="2000" dirty="0" smtClean="0">
                <a:solidFill>
                  <a:schemeClr val="tx1"/>
                </a:solidFill>
                <a:latin typeface="Times New Roman" panose="02020603050405020304" pitchFamily="18" charset="0"/>
                <a:cs typeface="Times New Roman" panose="02020603050405020304" pitchFamily="18" charset="0"/>
              </a:rPr>
              <a:t>Delibera</a:t>
            </a:r>
            <a:endParaRPr lang="it-IT" sz="2000" dirty="0">
              <a:solidFill>
                <a:schemeClr val="tx1"/>
              </a:solidFill>
              <a:latin typeface="Times New Roman" panose="02020603050405020304" pitchFamily="18" charset="0"/>
              <a:cs typeface="Times New Roman" panose="02020603050405020304" pitchFamily="18" charset="0"/>
            </a:endParaRPr>
          </a:p>
          <a:p>
            <a:r>
              <a:rPr lang="it-IT" sz="2000" dirty="0">
                <a:solidFill>
                  <a:schemeClr val="tx1"/>
                </a:solidFill>
                <a:latin typeface="Times New Roman" panose="02020603050405020304" pitchFamily="18" charset="0"/>
                <a:cs typeface="Times New Roman" panose="02020603050405020304" pitchFamily="18" charset="0"/>
              </a:rPr>
              <a:t>       5 ore Ig – 5 ore </a:t>
            </a:r>
            <a:r>
              <a:rPr lang="it-IT" sz="2000" dirty="0" err="1">
                <a:solidFill>
                  <a:schemeClr val="tx1"/>
                </a:solidFill>
                <a:latin typeface="Times New Roman" panose="02020603050405020304" pitchFamily="18" charset="0"/>
                <a:cs typeface="Times New Roman" panose="02020603050405020304" pitchFamily="18" charset="0"/>
              </a:rPr>
              <a:t>IIg</a:t>
            </a:r>
            <a:r>
              <a:rPr lang="it-IT" sz="2000" dirty="0">
                <a:solidFill>
                  <a:schemeClr val="tx1"/>
                </a:solidFill>
                <a:latin typeface="Times New Roman" panose="02020603050405020304" pitchFamily="18" charset="0"/>
                <a:cs typeface="Times New Roman" panose="02020603050405020304" pitchFamily="18" charset="0"/>
              </a:rPr>
              <a:t> – 5 ore </a:t>
            </a:r>
            <a:r>
              <a:rPr lang="it-IT" sz="2000" dirty="0" err="1">
                <a:solidFill>
                  <a:schemeClr val="tx1"/>
                </a:solidFill>
                <a:latin typeface="Times New Roman" panose="02020603050405020304" pitchFamily="18" charset="0"/>
                <a:cs typeface="Times New Roman" panose="02020603050405020304" pitchFamily="18" charset="0"/>
              </a:rPr>
              <a:t>IIIg</a:t>
            </a:r>
            <a:r>
              <a:rPr lang="it-IT" sz="2000" dirty="0">
                <a:solidFill>
                  <a:schemeClr val="tx1"/>
                </a:solidFill>
                <a:latin typeface="Times New Roman" panose="02020603050405020304" pitchFamily="18" charset="0"/>
                <a:cs typeface="Times New Roman" panose="02020603050405020304" pitchFamily="18" charset="0"/>
              </a:rPr>
              <a:t> – 5 ore </a:t>
            </a:r>
            <a:r>
              <a:rPr lang="it-IT" sz="2000" dirty="0" err="1">
                <a:solidFill>
                  <a:schemeClr val="tx1"/>
                </a:solidFill>
                <a:latin typeface="Times New Roman" panose="02020603050405020304" pitchFamily="18" charset="0"/>
                <a:cs typeface="Times New Roman" panose="02020603050405020304" pitchFamily="18" charset="0"/>
              </a:rPr>
              <a:t>IVg</a:t>
            </a:r>
            <a:r>
              <a:rPr lang="it-IT" sz="2000" dirty="0">
                <a:solidFill>
                  <a:schemeClr val="tx1"/>
                </a:solidFill>
                <a:latin typeface="Times New Roman" panose="02020603050405020304" pitchFamily="18" charset="0"/>
                <a:cs typeface="Times New Roman" panose="02020603050405020304" pitchFamily="18" charset="0"/>
              </a:rPr>
              <a:t> </a:t>
            </a:r>
          </a:p>
          <a:p>
            <a:r>
              <a:rPr lang="it-IT" sz="20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it-IT" sz="2000" dirty="0">
                <a:solidFill>
                  <a:schemeClr val="tx1"/>
                </a:solidFill>
                <a:latin typeface="Times New Roman" panose="02020603050405020304" pitchFamily="18" charset="0"/>
                <a:cs typeface="Times New Roman" panose="02020603050405020304" pitchFamily="18" charset="0"/>
              </a:rPr>
              <a:t>5 ore </a:t>
            </a:r>
            <a:r>
              <a:rPr lang="it-IT" sz="2000" dirty="0" err="1">
                <a:solidFill>
                  <a:schemeClr val="tx1"/>
                </a:solidFill>
                <a:latin typeface="Times New Roman" panose="02020603050405020304" pitchFamily="18" charset="0"/>
                <a:cs typeface="Times New Roman" panose="02020603050405020304" pitchFamily="18" charset="0"/>
              </a:rPr>
              <a:t>Vg</a:t>
            </a:r>
            <a:r>
              <a:rPr lang="it-IT" sz="2000" dirty="0">
                <a:solidFill>
                  <a:schemeClr val="tx1"/>
                </a:solidFill>
                <a:latin typeface="Times New Roman" panose="02020603050405020304" pitchFamily="18" charset="0"/>
                <a:cs typeface="Times New Roman" panose="02020603050405020304" pitchFamily="18" charset="0"/>
              </a:rPr>
              <a:t> – 5 ore Im – 5 ore </a:t>
            </a:r>
            <a:r>
              <a:rPr lang="it-IT" sz="2000" dirty="0" err="1">
                <a:solidFill>
                  <a:schemeClr val="tx1"/>
                </a:solidFill>
                <a:latin typeface="Times New Roman" panose="02020603050405020304" pitchFamily="18" charset="0"/>
                <a:cs typeface="Times New Roman" panose="02020603050405020304" pitchFamily="18" charset="0"/>
              </a:rPr>
              <a:t>IIm</a:t>
            </a:r>
            <a:r>
              <a:rPr lang="it-IT" sz="2000" dirty="0">
                <a:solidFill>
                  <a:schemeClr val="tx1"/>
                </a:solidFill>
                <a:latin typeface="Times New Roman" panose="02020603050405020304" pitchFamily="18" charset="0"/>
                <a:cs typeface="Times New Roman" panose="02020603050405020304" pitchFamily="18" charset="0"/>
              </a:rPr>
              <a:t> – 5 ore </a:t>
            </a:r>
            <a:r>
              <a:rPr lang="it-IT" sz="2000" dirty="0" err="1">
                <a:solidFill>
                  <a:schemeClr val="tx1"/>
                </a:solidFill>
                <a:latin typeface="Times New Roman" panose="02020603050405020304" pitchFamily="18" charset="0"/>
                <a:cs typeface="Times New Roman" panose="02020603050405020304" pitchFamily="18" charset="0"/>
              </a:rPr>
              <a:t>IIIm</a:t>
            </a:r>
            <a:r>
              <a:rPr lang="it-IT" sz="2000" dirty="0">
                <a:solidFill>
                  <a:schemeClr val="tx1"/>
                </a:solidFill>
                <a:latin typeface="Times New Roman" panose="02020603050405020304" pitchFamily="18" charset="0"/>
                <a:cs typeface="Times New Roman" panose="02020603050405020304" pitchFamily="18" charset="0"/>
              </a:rPr>
              <a:t> </a:t>
            </a:r>
          </a:p>
          <a:p>
            <a:r>
              <a:rPr lang="it-IT" sz="20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it-IT" sz="20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 </a:t>
            </a:r>
            <a:r>
              <a:rPr lang="it-IT" sz="2000" dirty="0" smtClean="0">
                <a:solidFill>
                  <a:schemeClr val="tx1"/>
                </a:solidFill>
                <a:latin typeface="Times New Roman" panose="02020603050405020304" pitchFamily="18" charset="0"/>
                <a:cs typeface="Times New Roman" panose="02020603050405020304" pitchFamily="18" charset="0"/>
                <a:sym typeface="Wingdings" panose="05000000000000000000" pitchFamily="2" charset="2"/>
              </a:rPr>
              <a:t>1 cattedra Maschile e 1 Femminile per squadre)</a:t>
            </a:r>
            <a:endParaRPr lang="it-IT" sz="20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endParaRPr>
          </a:p>
          <a:p>
            <a:endParaRPr lang="it-IT" sz="2000" dirty="0">
              <a:solidFill>
                <a:schemeClr val="tx1"/>
              </a:solidFill>
              <a:latin typeface="Times New Roman" panose="02020603050405020304" pitchFamily="18" charset="0"/>
              <a:cs typeface="Times New Roman" panose="02020603050405020304" pitchFamily="18" charset="0"/>
              <a:sym typeface="Wingdings" panose="05000000000000000000" pitchFamily="2" charset="2"/>
            </a:endParaRPr>
          </a:p>
          <a:p>
            <a:endParaRPr lang="it-IT" sz="2000"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0" y="1"/>
            <a:ext cx="6858000" cy="68356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CRITERI NUMERICI</a:t>
            </a:r>
          </a:p>
        </p:txBody>
      </p:sp>
    </p:spTree>
    <p:extLst>
      <p:ext uri="{BB962C8B-B14F-4D97-AF65-F5344CB8AC3E}">
        <p14:creationId xmlns:p14="http://schemas.microsoft.com/office/powerpoint/2010/main" val="4086647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88640" y="1691680"/>
            <a:ext cx="6480720" cy="74523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v"/>
            </a:pPr>
            <a:endParaRPr lang="it-IT" sz="2000" dirty="0">
              <a:solidFill>
                <a:schemeClr val="tx1"/>
              </a:solidFill>
              <a:latin typeface="Times New Roman" panose="02020603050405020304" pitchFamily="18" charset="0"/>
              <a:cs typeface="Times New Roman" panose="02020603050405020304" pitchFamily="18" charset="0"/>
            </a:endParaRPr>
          </a:p>
        </p:txBody>
      </p:sp>
      <p:sp>
        <p:nvSpPr>
          <p:cNvPr id="4" name="Rettangolo 3"/>
          <p:cNvSpPr/>
          <p:nvPr/>
        </p:nvSpPr>
        <p:spPr>
          <a:xfrm>
            <a:off x="0" y="1"/>
            <a:ext cx="6858000" cy="68356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smtClean="0">
                <a:solidFill>
                  <a:schemeClr val="tx1"/>
                </a:solidFill>
                <a:latin typeface="Times New Roman" panose="02020603050405020304" pitchFamily="18" charset="0"/>
                <a:cs typeface="Times New Roman" panose="02020603050405020304" pitchFamily="18" charset="0"/>
              </a:rPr>
              <a:t>CRITERI NUMERICI</a:t>
            </a:r>
          </a:p>
        </p:txBody>
      </p:sp>
      <p:pic>
        <p:nvPicPr>
          <p:cNvPr id="7" name="Immagine 6" descr="Ritaglio schermat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656" y="1835696"/>
            <a:ext cx="6192688" cy="7056784"/>
          </a:xfrm>
          <a:prstGeom prst="rect">
            <a:avLst/>
          </a:prstGeom>
        </p:spPr>
      </p:pic>
      <p:sp>
        <p:nvSpPr>
          <p:cNvPr id="2" name="CasellaDiTesto 1"/>
          <p:cNvSpPr txBox="1"/>
          <p:nvPr/>
        </p:nvSpPr>
        <p:spPr>
          <a:xfrm>
            <a:off x="432470" y="1092597"/>
            <a:ext cx="2016224" cy="461665"/>
          </a:xfrm>
          <a:prstGeom prst="rect">
            <a:avLst/>
          </a:prstGeom>
          <a:noFill/>
        </p:spPr>
        <p:txBody>
          <a:bodyPr wrap="square" rtlCol="0">
            <a:spAutoFit/>
          </a:bodyPr>
          <a:lstStyle/>
          <a:p>
            <a:pPr algn="ctr"/>
            <a:r>
              <a:rPr lang="it-IT" sz="2400" b="1" dirty="0" smtClean="0"/>
              <a:t>ORE</a:t>
            </a:r>
            <a:endParaRPr lang="it-IT" sz="2400" b="1" dirty="0"/>
          </a:p>
        </p:txBody>
      </p:sp>
      <p:sp>
        <p:nvSpPr>
          <p:cNvPr id="5" name="Freccia a sinistra 4"/>
          <p:cNvSpPr/>
          <p:nvPr/>
        </p:nvSpPr>
        <p:spPr>
          <a:xfrm>
            <a:off x="5589240" y="3635896"/>
            <a:ext cx="720080" cy="43204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a sinistra 7"/>
          <p:cNvSpPr/>
          <p:nvPr/>
        </p:nvSpPr>
        <p:spPr>
          <a:xfrm>
            <a:off x="432470" y="3635896"/>
            <a:ext cx="720080" cy="432048"/>
          </a:xfrm>
          <a:prstGeom prst="leftArrow">
            <a:avLst/>
          </a:prstGeom>
          <a:scene3d>
            <a:camera prst="orthographicFront">
              <a:rot lat="20699999"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p:cNvSpPr txBox="1"/>
          <p:nvPr/>
        </p:nvSpPr>
        <p:spPr>
          <a:xfrm>
            <a:off x="5805264" y="5005794"/>
            <a:ext cx="864096" cy="369332"/>
          </a:xfrm>
          <a:prstGeom prst="rect">
            <a:avLst/>
          </a:prstGeom>
          <a:noFill/>
        </p:spPr>
        <p:txBody>
          <a:bodyPr wrap="square" rtlCol="0">
            <a:spAutoFit/>
          </a:bodyPr>
          <a:lstStyle/>
          <a:p>
            <a:r>
              <a:rPr lang="it-IT" dirty="0" smtClean="0"/>
              <a:t>10/10</a:t>
            </a:r>
            <a:endParaRPr lang="it-IT" dirty="0"/>
          </a:p>
        </p:txBody>
      </p:sp>
    </p:spTree>
    <p:extLst>
      <p:ext uri="{BB962C8B-B14F-4D97-AF65-F5344CB8AC3E}">
        <p14:creationId xmlns:p14="http://schemas.microsoft.com/office/powerpoint/2010/main" val="1414244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truttura predefinita">
  <a:themeElements>
    <a:clrScheme name="">
      <a:dk1>
        <a:srgbClr val="000000"/>
      </a:dk1>
      <a:lt1>
        <a:srgbClr val="FFFFFF"/>
      </a:lt1>
      <a:dk2>
        <a:srgbClr val="000000"/>
      </a:dk2>
      <a:lt2>
        <a:srgbClr val="000000"/>
      </a:lt2>
      <a:accent1>
        <a:srgbClr val="FFFFFF"/>
      </a:accent1>
      <a:accent2>
        <a:srgbClr val="3333CC"/>
      </a:accent2>
      <a:accent3>
        <a:srgbClr val="FFFFFF"/>
      </a:accent3>
      <a:accent4>
        <a:srgbClr val="000000"/>
      </a:accent4>
      <a:accent5>
        <a:srgbClr val="FFFFFF"/>
      </a:accent5>
      <a:accent6>
        <a:srgbClr val="2D2DB9"/>
      </a:accent6>
      <a:hlink>
        <a:srgbClr val="CCCCFF"/>
      </a:hlink>
      <a:folHlink>
        <a:srgbClr val="B2B2B2"/>
      </a:folHlink>
    </a:clrScheme>
    <a:fontScheme name="Struttura predefinita">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400" b="0"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FFFFF"/>
        </a:accent1>
        <a:accent2>
          <a:srgbClr val="3333CC"/>
        </a:accent2>
        <a:accent3>
          <a:srgbClr val="FFFFFF"/>
        </a:accent3>
        <a:accent4>
          <a:srgbClr val="000000"/>
        </a:accent4>
        <a:accent5>
          <a:srgbClr val="FFFFFF"/>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1420</TotalTime>
  <Words>1663</Words>
  <Application>Microsoft Office PowerPoint</Application>
  <PresentationFormat>Presentazione su schermo (4:3)</PresentationFormat>
  <Paragraphs>195</Paragraphs>
  <Slides>14</Slides>
  <Notes>1</Notes>
  <HiddenSlides>0</HiddenSlides>
  <MMClips>0</MMClips>
  <ScaleCrop>false</ScaleCrop>
  <HeadingPairs>
    <vt:vector size="6" baseType="variant">
      <vt:variant>
        <vt:lpstr>Tema</vt:lpstr>
      </vt:variant>
      <vt:variant>
        <vt:i4>3</vt:i4>
      </vt:variant>
      <vt:variant>
        <vt:lpstr>Server OLE incorporati</vt:lpstr>
      </vt:variant>
      <vt:variant>
        <vt:i4>1</vt:i4>
      </vt:variant>
      <vt:variant>
        <vt:lpstr>Titoli diapositive</vt:lpstr>
      </vt:variant>
      <vt:variant>
        <vt:i4>14</vt:i4>
      </vt:variant>
    </vt:vector>
  </HeadingPairs>
  <TitlesOfParts>
    <vt:vector size="18" baseType="lpstr">
      <vt:lpstr>Tema di Office</vt:lpstr>
      <vt:lpstr>Struttura predefinita</vt:lpstr>
      <vt:lpstr>1_Tema di Office</vt:lpstr>
      <vt:lpstr>Document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Vacca Mauro</dc:creator>
  <cp:lastModifiedBy>MIUR</cp:lastModifiedBy>
  <cp:revision>287</cp:revision>
  <cp:lastPrinted>2020-02-18T11:12:40Z</cp:lastPrinted>
  <dcterms:created xsi:type="dcterms:W3CDTF">2018-03-15T07:39:08Z</dcterms:created>
  <dcterms:modified xsi:type="dcterms:W3CDTF">2020-02-19T06:10:09Z</dcterms:modified>
</cp:coreProperties>
</file>